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42" r:id="rId2"/>
    <p:sldId id="404" r:id="rId3"/>
    <p:sldId id="431" r:id="rId4"/>
    <p:sldId id="433" r:id="rId5"/>
    <p:sldId id="434" r:id="rId6"/>
    <p:sldId id="471" r:id="rId7"/>
    <p:sldId id="436" r:id="rId8"/>
    <p:sldId id="470" r:id="rId9"/>
    <p:sldId id="435" r:id="rId10"/>
    <p:sldId id="453" r:id="rId11"/>
    <p:sldId id="454" r:id="rId12"/>
    <p:sldId id="455" r:id="rId13"/>
    <p:sldId id="456" r:id="rId14"/>
    <p:sldId id="457" r:id="rId15"/>
    <p:sldId id="458" r:id="rId16"/>
    <p:sldId id="448" r:id="rId17"/>
    <p:sldId id="461" r:id="rId18"/>
    <p:sldId id="466" r:id="rId19"/>
    <p:sldId id="469" r:id="rId20"/>
    <p:sldId id="465" r:id="rId21"/>
    <p:sldId id="467" r:id="rId22"/>
    <p:sldId id="468" r:id="rId23"/>
    <p:sldId id="462" r:id="rId24"/>
    <p:sldId id="472" r:id="rId25"/>
    <p:sldId id="441" r:id="rId26"/>
    <p:sldId id="443" r:id="rId27"/>
    <p:sldId id="445" r:id="rId28"/>
    <p:sldId id="463" r:id="rId2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222D3A"/>
    <a:srgbClr val="FFFFFF"/>
    <a:srgbClr val="222F3C"/>
    <a:srgbClr val="231F20"/>
    <a:srgbClr val="F0F2F6"/>
    <a:srgbClr val="F2F2F2"/>
    <a:srgbClr val="EBE6EB"/>
    <a:srgbClr val="222A37"/>
    <a:srgbClr val="95B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ED8C65-895C-4A6B-8C9A-319D66027AFA}" v="14" dt="2021-05-26T18:37:58.2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35" autoAdjust="0"/>
    <p:restoredTop sz="90377" autoAdjust="0"/>
  </p:normalViewPr>
  <p:slideViewPr>
    <p:cSldViewPr snapToGrid="0">
      <p:cViewPr varScale="1">
        <p:scale>
          <a:sx n="71" d="100"/>
          <a:sy n="71" d="100"/>
        </p:scale>
        <p:origin x="1181" y="82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 Walker" userId="a5915b7ca743fd7c" providerId="LiveId" clId="{03ED8C65-895C-4A6B-8C9A-319D66027AFA}"/>
    <pc:docChg chg="custSel addSld delSld modSld">
      <pc:chgData name="Kari Walker" userId="a5915b7ca743fd7c" providerId="LiveId" clId="{03ED8C65-895C-4A6B-8C9A-319D66027AFA}" dt="2021-05-27T18:51:19.864" v="160" actId="20577"/>
      <pc:docMkLst>
        <pc:docMk/>
      </pc:docMkLst>
      <pc:sldChg chg="modSp mod">
        <pc:chgData name="Kari Walker" userId="a5915b7ca743fd7c" providerId="LiveId" clId="{03ED8C65-895C-4A6B-8C9A-319D66027AFA}" dt="2021-05-26T18:40:05.450" v="153" actId="20577"/>
        <pc:sldMkLst>
          <pc:docMk/>
          <pc:sldMk cId="4108917198" sldId="342"/>
        </pc:sldMkLst>
        <pc:spChg chg="mod">
          <ac:chgData name="Kari Walker" userId="a5915b7ca743fd7c" providerId="LiveId" clId="{03ED8C65-895C-4A6B-8C9A-319D66027AFA}" dt="2021-05-26T18:40:05.450" v="153" actId="20577"/>
          <ac:spMkLst>
            <pc:docMk/>
            <pc:sldMk cId="4108917198" sldId="342"/>
            <ac:spMk id="2" creationId="{00000000-0000-0000-0000-000000000000}"/>
          </ac:spMkLst>
        </pc:spChg>
      </pc:sldChg>
      <pc:sldChg chg="modSp mod">
        <pc:chgData name="Kari Walker" userId="a5915b7ca743fd7c" providerId="LiveId" clId="{03ED8C65-895C-4A6B-8C9A-319D66027AFA}" dt="2021-05-26T18:39:51.322" v="139"/>
        <pc:sldMkLst>
          <pc:docMk/>
          <pc:sldMk cId="1629407052" sldId="404"/>
        </pc:sldMkLst>
        <pc:spChg chg="mod">
          <ac:chgData name="Kari Walker" userId="a5915b7ca743fd7c" providerId="LiveId" clId="{03ED8C65-895C-4A6B-8C9A-319D66027AFA}" dt="2021-05-26T18:39:51.322" v="139"/>
          <ac:spMkLst>
            <pc:docMk/>
            <pc:sldMk cId="1629407052" sldId="404"/>
            <ac:spMk id="9" creationId="{00000000-0000-0000-0000-000000000000}"/>
          </ac:spMkLst>
        </pc:spChg>
      </pc:sldChg>
      <pc:sldChg chg="modSp mod">
        <pc:chgData name="Kari Walker" userId="a5915b7ca743fd7c" providerId="LiveId" clId="{03ED8C65-895C-4A6B-8C9A-319D66027AFA}" dt="2021-05-26T18:39:45.361" v="138"/>
        <pc:sldMkLst>
          <pc:docMk/>
          <pc:sldMk cId="3821778257" sldId="431"/>
        </pc:sldMkLst>
        <pc:spChg chg="mod">
          <ac:chgData name="Kari Walker" userId="a5915b7ca743fd7c" providerId="LiveId" clId="{03ED8C65-895C-4A6B-8C9A-319D66027AFA}" dt="2021-05-26T18:39:45.361" v="138"/>
          <ac:spMkLst>
            <pc:docMk/>
            <pc:sldMk cId="3821778257" sldId="431"/>
            <ac:spMk id="3" creationId="{86A56A74-093B-4B41-A44B-1FBF6C5D54EA}"/>
          </ac:spMkLst>
        </pc:spChg>
      </pc:sldChg>
      <pc:sldChg chg="modSp mod">
        <pc:chgData name="Kari Walker" userId="a5915b7ca743fd7c" providerId="LiveId" clId="{03ED8C65-895C-4A6B-8C9A-319D66027AFA}" dt="2021-05-26T18:39:39.856" v="137"/>
        <pc:sldMkLst>
          <pc:docMk/>
          <pc:sldMk cId="4006266255" sldId="433"/>
        </pc:sldMkLst>
        <pc:spChg chg="mod">
          <ac:chgData name="Kari Walker" userId="a5915b7ca743fd7c" providerId="LiveId" clId="{03ED8C65-895C-4A6B-8C9A-319D66027AFA}" dt="2021-05-26T18:39:39.856" v="137"/>
          <ac:spMkLst>
            <pc:docMk/>
            <pc:sldMk cId="4006266255" sldId="433"/>
            <ac:spMk id="17" creationId="{8C01A131-1F1F-4882-8A3B-F4AD06092A6C}"/>
          </ac:spMkLst>
        </pc:spChg>
      </pc:sldChg>
      <pc:sldChg chg="modSp mod">
        <pc:chgData name="Kari Walker" userId="a5915b7ca743fd7c" providerId="LiveId" clId="{03ED8C65-895C-4A6B-8C9A-319D66027AFA}" dt="2021-05-26T18:39:36.067" v="136"/>
        <pc:sldMkLst>
          <pc:docMk/>
          <pc:sldMk cId="2768927935" sldId="434"/>
        </pc:sldMkLst>
        <pc:spChg chg="mod">
          <ac:chgData name="Kari Walker" userId="a5915b7ca743fd7c" providerId="LiveId" clId="{03ED8C65-895C-4A6B-8C9A-319D66027AFA}" dt="2021-05-26T18:39:36.067" v="136"/>
          <ac:spMkLst>
            <pc:docMk/>
            <pc:sldMk cId="2768927935" sldId="434"/>
            <ac:spMk id="9" creationId="{00000000-0000-0000-0000-000000000000}"/>
          </ac:spMkLst>
        </pc:spChg>
      </pc:sldChg>
      <pc:sldChg chg="modSp mod">
        <pc:chgData name="Kari Walker" userId="a5915b7ca743fd7c" providerId="LiveId" clId="{03ED8C65-895C-4A6B-8C9A-319D66027AFA}" dt="2021-05-26T18:39:18.343" v="132"/>
        <pc:sldMkLst>
          <pc:docMk/>
          <pc:sldMk cId="458144764" sldId="435"/>
        </pc:sldMkLst>
        <pc:spChg chg="mod">
          <ac:chgData name="Kari Walker" userId="a5915b7ca743fd7c" providerId="LiveId" clId="{03ED8C65-895C-4A6B-8C9A-319D66027AFA}" dt="2021-05-26T18:39:18.343" v="132"/>
          <ac:spMkLst>
            <pc:docMk/>
            <pc:sldMk cId="458144764" sldId="435"/>
            <ac:spMk id="42" creationId="{3D587C05-0BEE-48A0-AE28-E715EBE5D771}"/>
          </ac:spMkLst>
        </pc:spChg>
      </pc:sldChg>
      <pc:sldChg chg="modSp mod">
        <pc:chgData name="Kari Walker" userId="a5915b7ca743fd7c" providerId="LiveId" clId="{03ED8C65-895C-4A6B-8C9A-319D66027AFA}" dt="2021-05-27T18:51:19.864" v="160" actId="20577"/>
        <pc:sldMkLst>
          <pc:docMk/>
          <pc:sldMk cId="2051621341" sldId="436"/>
        </pc:sldMkLst>
        <pc:spChg chg="mod">
          <ac:chgData name="Kari Walker" userId="a5915b7ca743fd7c" providerId="LiveId" clId="{03ED8C65-895C-4A6B-8C9A-319D66027AFA}" dt="2021-05-27T18:51:19.864" v="160" actId="20577"/>
          <ac:spMkLst>
            <pc:docMk/>
            <pc:sldMk cId="2051621341" sldId="436"/>
            <ac:spMk id="8" creationId="{00000000-0000-0000-0000-000000000000}"/>
          </ac:spMkLst>
        </pc:spChg>
        <pc:spChg chg="mod">
          <ac:chgData name="Kari Walker" userId="a5915b7ca743fd7c" providerId="LiveId" clId="{03ED8C65-895C-4A6B-8C9A-319D66027AFA}" dt="2021-05-26T18:39:26.578" v="134"/>
          <ac:spMkLst>
            <pc:docMk/>
            <pc:sldMk cId="2051621341" sldId="436"/>
            <ac:spMk id="17" creationId="{E8A0D2CA-E59F-40E6-BB86-B8CA3C6FD8C9}"/>
          </ac:spMkLst>
        </pc:spChg>
      </pc:sldChg>
      <pc:sldChg chg="addSp delSp modSp mod">
        <pc:chgData name="Kari Walker" userId="a5915b7ca743fd7c" providerId="LiveId" clId="{03ED8C65-895C-4A6B-8C9A-319D66027AFA}" dt="2021-05-26T18:37:58.281" v="117"/>
        <pc:sldMkLst>
          <pc:docMk/>
          <pc:sldMk cId="2651090468" sldId="441"/>
        </pc:sldMkLst>
        <pc:spChg chg="del mod">
          <ac:chgData name="Kari Walker" userId="a5915b7ca743fd7c" providerId="LiveId" clId="{03ED8C65-895C-4A6B-8C9A-319D66027AFA}" dt="2021-05-26T18:37:57.540" v="116" actId="478"/>
          <ac:spMkLst>
            <pc:docMk/>
            <pc:sldMk cId="2651090468" sldId="441"/>
            <ac:spMk id="5" creationId="{A03BEAC1-65B1-4690-BCB0-3BE51D39DA6D}"/>
          </ac:spMkLst>
        </pc:spChg>
        <pc:spChg chg="add del mod">
          <ac:chgData name="Kari Walker" userId="a5915b7ca743fd7c" providerId="LiveId" clId="{03ED8C65-895C-4A6B-8C9A-319D66027AFA}" dt="2021-05-26T18:37:52.069" v="115" actId="478"/>
          <ac:spMkLst>
            <pc:docMk/>
            <pc:sldMk cId="2651090468" sldId="441"/>
            <ac:spMk id="6" creationId="{E3A94205-09F8-415C-9DB8-4B8CF08D4128}"/>
          </ac:spMkLst>
        </pc:spChg>
        <pc:spChg chg="add mod">
          <ac:chgData name="Kari Walker" userId="a5915b7ca743fd7c" providerId="LiveId" clId="{03ED8C65-895C-4A6B-8C9A-319D66027AFA}" dt="2021-05-26T18:37:58.281" v="117"/>
          <ac:spMkLst>
            <pc:docMk/>
            <pc:sldMk cId="2651090468" sldId="441"/>
            <ac:spMk id="7" creationId="{D30D5F2A-18B2-49DF-B9F2-A17D3FAB4B0B}"/>
          </ac:spMkLst>
        </pc:spChg>
      </pc:sldChg>
      <pc:sldChg chg="addSp delSp modSp add mod">
        <pc:chgData name="Kari Walker" userId="a5915b7ca743fd7c" providerId="LiveId" clId="{03ED8C65-895C-4A6B-8C9A-319D66027AFA}" dt="2021-05-26T18:37:45.494" v="113"/>
        <pc:sldMkLst>
          <pc:docMk/>
          <pc:sldMk cId="2719096455" sldId="443"/>
        </pc:sldMkLst>
        <pc:spChg chg="add mod">
          <ac:chgData name="Kari Walker" userId="a5915b7ca743fd7c" providerId="LiveId" clId="{03ED8C65-895C-4A6B-8C9A-319D66027AFA}" dt="2021-05-26T18:37:45.494" v="113"/>
          <ac:spMkLst>
            <pc:docMk/>
            <pc:sldMk cId="2719096455" sldId="443"/>
            <ac:spMk id="5" creationId="{D6E4E96E-B430-4039-801D-5CE99B0645CF}"/>
          </ac:spMkLst>
        </pc:spChg>
        <pc:spChg chg="del mod">
          <ac:chgData name="Kari Walker" userId="a5915b7ca743fd7c" providerId="LiveId" clId="{03ED8C65-895C-4A6B-8C9A-319D66027AFA}" dt="2021-05-26T18:37:45.056" v="112" actId="478"/>
          <ac:spMkLst>
            <pc:docMk/>
            <pc:sldMk cId="2719096455" sldId="443"/>
            <ac:spMk id="6" creationId="{EE6763C8-6322-4E96-A1E1-F7CCDD371B87}"/>
          </ac:spMkLst>
        </pc:spChg>
      </pc:sldChg>
      <pc:sldChg chg="addSp delSp modSp add mod">
        <pc:chgData name="Kari Walker" userId="a5915b7ca743fd7c" providerId="LiveId" clId="{03ED8C65-895C-4A6B-8C9A-319D66027AFA}" dt="2021-05-26T18:37:38.500" v="111"/>
        <pc:sldMkLst>
          <pc:docMk/>
          <pc:sldMk cId="1388741804" sldId="445"/>
        </pc:sldMkLst>
        <pc:spChg chg="mod">
          <ac:chgData name="Kari Walker" userId="a5915b7ca743fd7c" providerId="LiveId" clId="{03ED8C65-895C-4A6B-8C9A-319D66027AFA}" dt="2021-05-26T18:00:34.826" v="38" actId="14100"/>
          <ac:spMkLst>
            <pc:docMk/>
            <pc:sldMk cId="1388741804" sldId="445"/>
            <ac:spMk id="8" creationId="{00000000-0000-0000-0000-000000000000}"/>
          </ac:spMkLst>
        </pc:spChg>
        <pc:spChg chg="del mod">
          <ac:chgData name="Kari Walker" userId="a5915b7ca743fd7c" providerId="LiveId" clId="{03ED8C65-895C-4A6B-8C9A-319D66027AFA}" dt="2021-05-26T18:37:37.907" v="110" actId="478"/>
          <ac:spMkLst>
            <pc:docMk/>
            <pc:sldMk cId="1388741804" sldId="445"/>
            <ac:spMk id="15" creationId="{D0B54C1B-A237-4B6C-B7B2-CC01DCBA25E8}"/>
          </ac:spMkLst>
        </pc:spChg>
        <pc:spChg chg="add del mod">
          <ac:chgData name="Kari Walker" userId="a5915b7ca743fd7c" providerId="LiveId" clId="{03ED8C65-895C-4A6B-8C9A-319D66027AFA}" dt="2021-05-26T18:36:50.908" v="106" actId="478"/>
          <ac:spMkLst>
            <pc:docMk/>
            <pc:sldMk cId="1388741804" sldId="445"/>
            <ac:spMk id="21" creationId="{DB7F844C-E567-4BF7-B85E-485DF31EFF14}"/>
          </ac:spMkLst>
        </pc:spChg>
        <pc:spChg chg="add mod">
          <ac:chgData name="Kari Walker" userId="a5915b7ca743fd7c" providerId="LiveId" clId="{03ED8C65-895C-4A6B-8C9A-319D66027AFA}" dt="2021-05-26T18:37:38.500" v="111"/>
          <ac:spMkLst>
            <pc:docMk/>
            <pc:sldMk cId="1388741804" sldId="445"/>
            <ac:spMk id="22" creationId="{B79DFE57-8740-4E9C-9FA8-764BBF087385}"/>
          </ac:spMkLst>
        </pc:spChg>
        <pc:grpChg chg="del mod">
          <ac:chgData name="Kari Walker" userId="a5915b7ca743fd7c" providerId="LiveId" clId="{03ED8C65-895C-4A6B-8C9A-319D66027AFA}" dt="2021-05-26T18:00:43.504" v="40" actId="478"/>
          <ac:grpSpMkLst>
            <pc:docMk/>
            <pc:sldMk cId="1388741804" sldId="445"/>
            <ac:grpSpMk id="5" creationId="{F8229221-38C8-47EA-9AEC-AA75B3ACA719}"/>
          </ac:grpSpMkLst>
        </pc:grpChg>
        <pc:picChg chg="del mod">
          <ac:chgData name="Kari Walker" userId="a5915b7ca743fd7c" providerId="LiveId" clId="{03ED8C65-895C-4A6B-8C9A-319D66027AFA}" dt="2021-05-26T18:03:01.021" v="62" actId="478"/>
          <ac:picMkLst>
            <pc:docMk/>
            <pc:sldMk cId="1388741804" sldId="445"/>
            <ac:picMk id="11" creationId="{F2BA1B8B-9D66-4458-B20E-2FA1D5F929F5}"/>
          </ac:picMkLst>
        </pc:picChg>
        <pc:picChg chg="del">
          <ac:chgData name="Kari Walker" userId="a5915b7ca743fd7c" providerId="LiveId" clId="{03ED8C65-895C-4A6B-8C9A-319D66027AFA}" dt="2021-05-26T17:56:24.811" v="2" actId="478"/>
          <ac:picMkLst>
            <pc:docMk/>
            <pc:sldMk cId="1388741804" sldId="445"/>
            <ac:picMk id="12" creationId="{807F12EA-C2A1-421D-88E5-219F53DC48A7}"/>
          </ac:picMkLst>
        </pc:picChg>
        <pc:picChg chg="add del mod">
          <ac:chgData name="Kari Walker" userId="a5915b7ca743fd7c" providerId="LiveId" clId="{03ED8C65-895C-4A6B-8C9A-319D66027AFA}" dt="2021-05-26T18:01:17.110" v="46" actId="478"/>
          <ac:picMkLst>
            <pc:docMk/>
            <pc:sldMk cId="1388741804" sldId="445"/>
            <ac:picMk id="13" creationId="{5B225D49-A9D4-43E4-B855-9E8135D68602}"/>
          </ac:picMkLst>
        </pc:picChg>
        <pc:picChg chg="del mod">
          <ac:chgData name="Kari Walker" userId="a5915b7ca743fd7c" providerId="LiveId" clId="{03ED8C65-895C-4A6B-8C9A-319D66027AFA}" dt="2021-05-26T18:00:08.185" v="33" actId="478"/>
          <ac:picMkLst>
            <pc:docMk/>
            <pc:sldMk cId="1388741804" sldId="445"/>
            <ac:picMk id="14" creationId="{B0FFCAEF-AB2B-42D5-B832-F09BF52DF8EE}"/>
          </ac:picMkLst>
        </pc:picChg>
        <pc:picChg chg="add del mod ord">
          <ac:chgData name="Kari Walker" userId="a5915b7ca743fd7c" providerId="LiveId" clId="{03ED8C65-895C-4A6B-8C9A-319D66027AFA}" dt="2021-05-26T18:02:05.248" v="54" actId="478"/>
          <ac:picMkLst>
            <pc:docMk/>
            <pc:sldMk cId="1388741804" sldId="445"/>
            <ac:picMk id="16" creationId="{7043505A-B24D-4D99-999D-1B9DF978F9BD}"/>
          </ac:picMkLst>
        </pc:picChg>
        <pc:picChg chg="add mod">
          <ac:chgData name="Kari Walker" userId="a5915b7ca743fd7c" providerId="LiveId" clId="{03ED8C65-895C-4A6B-8C9A-319D66027AFA}" dt="2021-05-26T18:04:37.907" v="78" actId="1076"/>
          <ac:picMkLst>
            <pc:docMk/>
            <pc:sldMk cId="1388741804" sldId="445"/>
            <ac:picMk id="17" creationId="{5CF387F4-11A5-4A1D-9B33-DA40EFE19F01}"/>
          </ac:picMkLst>
        </pc:picChg>
        <pc:picChg chg="add mod">
          <ac:chgData name="Kari Walker" userId="a5915b7ca743fd7c" providerId="LiveId" clId="{03ED8C65-895C-4A6B-8C9A-319D66027AFA}" dt="2021-05-26T18:03:51.881" v="72" actId="1076"/>
          <ac:picMkLst>
            <pc:docMk/>
            <pc:sldMk cId="1388741804" sldId="445"/>
            <ac:picMk id="18" creationId="{0EE3C826-E894-4A6F-9299-5BF34A526855}"/>
          </ac:picMkLst>
        </pc:picChg>
        <pc:picChg chg="add mod">
          <ac:chgData name="Kari Walker" userId="a5915b7ca743fd7c" providerId="LiveId" clId="{03ED8C65-895C-4A6B-8C9A-319D66027AFA}" dt="2021-05-26T18:04:19.476" v="77" actId="1076"/>
          <ac:picMkLst>
            <pc:docMk/>
            <pc:sldMk cId="1388741804" sldId="445"/>
            <ac:picMk id="19" creationId="{CAA96CC1-C681-467A-9F86-0CEA3C3BF961}"/>
          </ac:picMkLst>
        </pc:picChg>
        <pc:picChg chg="add mod">
          <ac:chgData name="Kari Walker" userId="a5915b7ca743fd7c" providerId="LiveId" clId="{03ED8C65-895C-4A6B-8C9A-319D66027AFA}" dt="2021-05-26T18:05:25.799" v="88" actId="1076"/>
          <ac:picMkLst>
            <pc:docMk/>
            <pc:sldMk cId="1388741804" sldId="445"/>
            <ac:picMk id="20" creationId="{4EC1E3AE-EE1D-4F5B-BE66-D722AA6EBDD6}"/>
          </ac:picMkLst>
        </pc:picChg>
      </pc:sldChg>
      <pc:sldChg chg="modSp mod">
        <pc:chgData name="Kari Walker" userId="a5915b7ca743fd7c" providerId="LiveId" clId="{03ED8C65-895C-4A6B-8C9A-319D66027AFA}" dt="2021-05-26T18:38:52.648" v="126"/>
        <pc:sldMkLst>
          <pc:docMk/>
          <pc:sldMk cId="1494745720" sldId="448"/>
        </pc:sldMkLst>
        <pc:spChg chg="mod">
          <ac:chgData name="Kari Walker" userId="a5915b7ca743fd7c" providerId="LiveId" clId="{03ED8C65-895C-4A6B-8C9A-319D66027AFA}" dt="2021-05-26T18:38:52.648" v="126"/>
          <ac:spMkLst>
            <pc:docMk/>
            <pc:sldMk cId="1494745720" sldId="448"/>
            <ac:spMk id="22" creationId="{AB19622F-15C1-435B-9683-249198545C5E}"/>
          </ac:spMkLst>
        </pc:spChg>
      </pc:sldChg>
      <pc:sldChg chg="modSp mod">
        <pc:chgData name="Kari Walker" userId="a5915b7ca743fd7c" providerId="LiveId" clId="{03ED8C65-895C-4A6B-8C9A-319D66027AFA}" dt="2021-05-26T18:39:13.451" v="131"/>
        <pc:sldMkLst>
          <pc:docMk/>
          <pc:sldMk cId="1067498638" sldId="454"/>
        </pc:sldMkLst>
        <pc:spChg chg="mod">
          <ac:chgData name="Kari Walker" userId="a5915b7ca743fd7c" providerId="LiveId" clId="{03ED8C65-895C-4A6B-8C9A-319D66027AFA}" dt="2021-05-26T18:39:13.451" v="131"/>
          <ac:spMkLst>
            <pc:docMk/>
            <pc:sldMk cId="1067498638" sldId="454"/>
            <ac:spMk id="13" creationId="{17E1779E-E7FD-4B4A-B2F6-13A557371037}"/>
          </ac:spMkLst>
        </pc:spChg>
      </pc:sldChg>
      <pc:sldChg chg="modSp mod">
        <pc:chgData name="Kari Walker" userId="a5915b7ca743fd7c" providerId="LiveId" clId="{03ED8C65-895C-4A6B-8C9A-319D66027AFA}" dt="2021-05-26T18:39:09.957" v="130"/>
        <pc:sldMkLst>
          <pc:docMk/>
          <pc:sldMk cId="3412859234" sldId="455"/>
        </pc:sldMkLst>
        <pc:spChg chg="mod">
          <ac:chgData name="Kari Walker" userId="a5915b7ca743fd7c" providerId="LiveId" clId="{03ED8C65-895C-4A6B-8C9A-319D66027AFA}" dt="2021-05-26T18:39:09.957" v="130"/>
          <ac:spMkLst>
            <pc:docMk/>
            <pc:sldMk cId="3412859234" sldId="455"/>
            <ac:spMk id="12" creationId="{15DEE75B-05F8-424B-8BE9-47813FDB7D1E}"/>
          </ac:spMkLst>
        </pc:spChg>
      </pc:sldChg>
      <pc:sldChg chg="modSp mod">
        <pc:chgData name="Kari Walker" userId="a5915b7ca743fd7c" providerId="LiveId" clId="{03ED8C65-895C-4A6B-8C9A-319D66027AFA}" dt="2021-05-26T18:39:06.180" v="129"/>
        <pc:sldMkLst>
          <pc:docMk/>
          <pc:sldMk cId="4194545546" sldId="456"/>
        </pc:sldMkLst>
        <pc:spChg chg="mod">
          <ac:chgData name="Kari Walker" userId="a5915b7ca743fd7c" providerId="LiveId" clId="{03ED8C65-895C-4A6B-8C9A-319D66027AFA}" dt="2021-05-26T18:39:06.180" v="129"/>
          <ac:spMkLst>
            <pc:docMk/>
            <pc:sldMk cId="4194545546" sldId="456"/>
            <ac:spMk id="12" creationId="{9AE3CA7C-019F-451A-910C-F548EA869663}"/>
          </ac:spMkLst>
        </pc:spChg>
      </pc:sldChg>
      <pc:sldChg chg="modSp mod">
        <pc:chgData name="Kari Walker" userId="a5915b7ca743fd7c" providerId="LiveId" clId="{03ED8C65-895C-4A6B-8C9A-319D66027AFA}" dt="2021-05-26T18:39:00.899" v="128"/>
        <pc:sldMkLst>
          <pc:docMk/>
          <pc:sldMk cId="3328422991" sldId="457"/>
        </pc:sldMkLst>
        <pc:spChg chg="mod">
          <ac:chgData name="Kari Walker" userId="a5915b7ca743fd7c" providerId="LiveId" clId="{03ED8C65-895C-4A6B-8C9A-319D66027AFA}" dt="2021-05-26T18:39:00.899" v="128"/>
          <ac:spMkLst>
            <pc:docMk/>
            <pc:sldMk cId="3328422991" sldId="457"/>
            <ac:spMk id="18" creationId="{02BB5725-2AC3-4D85-8384-A26AED408222}"/>
          </ac:spMkLst>
        </pc:spChg>
      </pc:sldChg>
      <pc:sldChg chg="modSp mod">
        <pc:chgData name="Kari Walker" userId="a5915b7ca743fd7c" providerId="LiveId" clId="{03ED8C65-895C-4A6B-8C9A-319D66027AFA}" dt="2021-05-26T18:38:56.866" v="127"/>
        <pc:sldMkLst>
          <pc:docMk/>
          <pc:sldMk cId="3206206645" sldId="458"/>
        </pc:sldMkLst>
        <pc:spChg chg="mod">
          <ac:chgData name="Kari Walker" userId="a5915b7ca743fd7c" providerId="LiveId" clId="{03ED8C65-895C-4A6B-8C9A-319D66027AFA}" dt="2021-05-26T18:38:56.866" v="127"/>
          <ac:spMkLst>
            <pc:docMk/>
            <pc:sldMk cId="3206206645" sldId="458"/>
            <ac:spMk id="57" creationId="{2B0AF5C8-2E43-4774-AEB1-EB63D6437B29}"/>
          </ac:spMkLst>
        </pc:spChg>
      </pc:sldChg>
      <pc:sldChg chg="modSp mod">
        <pc:chgData name="Kari Walker" userId="a5915b7ca743fd7c" providerId="LiveId" clId="{03ED8C65-895C-4A6B-8C9A-319D66027AFA}" dt="2021-05-26T18:38:47.789" v="125"/>
        <pc:sldMkLst>
          <pc:docMk/>
          <pc:sldMk cId="133000149" sldId="461"/>
        </pc:sldMkLst>
        <pc:spChg chg="mod">
          <ac:chgData name="Kari Walker" userId="a5915b7ca743fd7c" providerId="LiveId" clId="{03ED8C65-895C-4A6B-8C9A-319D66027AFA}" dt="2021-05-26T18:38:47.789" v="125"/>
          <ac:spMkLst>
            <pc:docMk/>
            <pc:sldMk cId="133000149" sldId="461"/>
            <ac:spMk id="67" creationId="{333A558D-5382-4569-808D-32ACB5207AF7}"/>
          </ac:spMkLst>
        </pc:spChg>
      </pc:sldChg>
      <pc:sldChg chg="modSp mod">
        <pc:chgData name="Kari Walker" userId="a5915b7ca743fd7c" providerId="LiveId" clId="{03ED8C65-895C-4A6B-8C9A-319D66027AFA}" dt="2021-05-26T18:38:19.912" v="119"/>
        <pc:sldMkLst>
          <pc:docMk/>
          <pc:sldMk cId="3741917614" sldId="462"/>
        </pc:sldMkLst>
        <pc:spChg chg="mod">
          <ac:chgData name="Kari Walker" userId="a5915b7ca743fd7c" providerId="LiveId" clId="{03ED8C65-895C-4A6B-8C9A-319D66027AFA}" dt="2021-05-26T18:38:19.912" v="119"/>
          <ac:spMkLst>
            <pc:docMk/>
            <pc:sldMk cId="3741917614" sldId="462"/>
            <ac:spMk id="5" creationId="{F05B5365-E7EB-4464-B3C6-CD0C5E13E662}"/>
          </ac:spMkLst>
        </pc:spChg>
      </pc:sldChg>
      <pc:sldChg chg="modSp add mod">
        <pc:chgData name="Kari Walker" userId="a5915b7ca743fd7c" providerId="LiveId" clId="{03ED8C65-895C-4A6B-8C9A-319D66027AFA}" dt="2021-05-26T18:36:37.273" v="104" actId="20577"/>
        <pc:sldMkLst>
          <pc:docMk/>
          <pc:sldMk cId="748507346" sldId="463"/>
        </pc:sldMkLst>
        <pc:spChg chg="mod">
          <ac:chgData name="Kari Walker" userId="a5915b7ca743fd7c" providerId="LiveId" clId="{03ED8C65-895C-4A6B-8C9A-319D66027AFA}" dt="2021-05-26T18:36:37.273" v="104" actId="20577"/>
          <ac:spMkLst>
            <pc:docMk/>
            <pc:sldMk cId="748507346" sldId="463"/>
            <ac:spMk id="7" creationId="{4E4EBE95-F027-455A-B262-2B919D45E0D3}"/>
          </ac:spMkLst>
        </pc:spChg>
      </pc:sldChg>
      <pc:sldChg chg="del">
        <pc:chgData name="Kari Walker" userId="a5915b7ca743fd7c" providerId="LiveId" clId="{03ED8C65-895C-4A6B-8C9A-319D66027AFA}" dt="2021-05-26T18:33:46.438" v="90" actId="47"/>
        <pc:sldMkLst>
          <pc:docMk/>
          <pc:sldMk cId="2789549754" sldId="464"/>
        </pc:sldMkLst>
      </pc:sldChg>
      <pc:sldChg chg="modSp mod">
        <pc:chgData name="Kari Walker" userId="a5915b7ca743fd7c" providerId="LiveId" clId="{03ED8C65-895C-4A6B-8C9A-319D66027AFA}" dt="2021-05-26T18:38:34.196" v="122"/>
        <pc:sldMkLst>
          <pc:docMk/>
          <pc:sldMk cId="908372005" sldId="465"/>
        </pc:sldMkLst>
        <pc:spChg chg="mod">
          <ac:chgData name="Kari Walker" userId="a5915b7ca743fd7c" providerId="LiveId" clId="{03ED8C65-895C-4A6B-8C9A-319D66027AFA}" dt="2021-05-26T18:38:34.196" v="122"/>
          <ac:spMkLst>
            <pc:docMk/>
            <pc:sldMk cId="908372005" sldId="465"/>
            <ac:spMk id="42" creationId="{7969096D-E633-4054-9969-DB9330D3D7B4}"/>
          </ac:spMkLst>
        </pc:spChg>
      </pc:sldChg>
      <pc:sldChg chg="modSp mod">
        <pc:chgData name="Kari Walker" userId="a5915b7ca743fd7c" providerId="LiveId" clId="{03ED8C65-895C-4A6B-8C9A-319D66027AFA}" dt="2021-05-26T18:38:43.550" v="124"/>
        <pc:sldMkLst>
          <pc:docMk/>
          <pc:sldMk cId="3069716274" sldId="466"/>
        </pc:sldMkLst>
        <pc:spChg chg="mod">
          <ac:chgData name="Kari Walker" userId="a5915b7ca743fd7c" providerId="LiveId" clId="{03ED8C65-895C-4A6B-8C9A-319D66027AFA}" dt="2021-05-26T18:38:43.550" v="124"/>
          <ac:spMkLst>
            <pc:docMk/>
            <pc:sldMk cId="3069716274" sldId="466"/>
            <ac:spMk id="67" creationId="{333A558D-5382-4569-808D-32ACB5207AF7}"/>
          </ac:spMkLst>
        </pc:spChg>
      </pc:sldChg>
      <pc:sldChg chg="modSp mod">
        <pc:chgData name="Kari Walker" userId="a5915b7ca743fd7c" providerId="LiveId" clId="{03ED8C65-895C-4A6B-8C9A-319D66027AFA}" dt="2021-05-26T18:38:29.636" v="121"/>
        <pc:sldMkLst>
          <pc:docMk/>
          <pc:sldMk cId="3603131138" sldId="467"/>
        </pc:sldMkLst>
        <pc:spChg chg="mod">
          <ac:chgData name="Kari Walker" userId="a5915b7ca743fd7c" providerId="LiveId" clId="{03ED8C65-895C-4A6B-8C9A-319D66027AFA}" dt="2021-05-26T18:38:29.636" v="121"/>
          <ac:spMkLst>
            <pc:docMk/>
            <pc:sldMk cId="3603131138" sldId="467"/>
            <ac:spMk id="42" creationId="{7969096D-E633-4054-9969-DB9330D3D7B4}"/>
          </ac:spMkLst>
        </pc:spChg>
      </pc:sldChg>
      <pc:sldChg chg="modSp mod">
        <pc:chgData name="Kari Walker" userId="a5915b7ca743fd7c" providerId="LiveId" clId="{03ED8C65-895C-4A6B-8C9A-319D66027AFA}" dt="2021-05-26T18:38:25.381" v="120"/>
        <pc:sldMkLst>
          <pc:docMk/>
          <pc:sldMk cId="931334071" sldId="468"/>
        </pc:sldMkLst>
        <pc:spChg chg="mod">
          <ac:chgData name="Kari Walker" userId="a5915b7ca743fd7c" providerId="LiveId" clId="{03ED8C65-895C-4A6B-8C9A-319D66027AFA}" dt="2021-05-26T18:38:25.381" v="120"/>
          <ac:spMkLst>
            <pc:docMk/>
            <pc:sldMk cId="931334071" sldId="468"/>
            <ac:spMk id="42" creationId="{7969096D-E633-4054-9969-DB9330D3D7B4}"/>
          </ac:spMkLst>
        </pc:spChg>
      </pc:sldChg>
      <pc:sldChg chg="modSp mod">
        <pc:chgData name="Kari Walker" userId="a5915b7ca743fd7c" providerId="LiveId" clId="{03ED8C65-895C-4A6B-8C9A-319D66027AFA}" dt="2021-05-26T18:38:39.724" v="123"/>
        <pc:sldMkLst>
          <pc:docMk/>
          <pc:sldMk cId="3235344960" sldId="469"/>
        </pc:sldMkLst>
        <pc:spChg chg="mod">
          <ac:chgData name="Kari Walker" userId="a5915b7ca743fd7c" providerId="LiveId" clId="{03ED8C65-895C-4A6B-8C9A-319D66027AFA}" dt="2021-05-26T18:38:39.724" v="123"/>
          <ac:spMkLst>
            <pc:docMk/>
            <pc:sldMk cId="3235344960" sldId="469"/>
            <ac:spMk id="42" creationId="{7969096D-E633-4054-9969-DB9330D3D7B4}"/>
          </ac:spMkLst>
        </pc:spChg>
      </pc:sldChg>
      <pc:sldChg chg="modSp mod">
        <pc:chgData name="Kari Walker" userId="a5915b7ca743fd7c" providerId="LiveId" clId="{03ED8C65-895C-4A6B-8C9A-319D66027AFA}" dt="2021-05-26T18:39:22.007" v="133"/>
        <pc:sldMkLst>
          <pc:docMk/>
          <pc:sldMk cId="2108454278" sldId="470"/>
        </pc:sldMkLst>
        <pc:spChg chg="mod">
          <ac:chgData name="Kari Walker" userId="a5915b7ca743fd7c" providerId="LiveId" clId="{03ED8C65-895C-4A6B-8C9A-319D66027AFA}" dt="2021-05-26T18:39:22.007" v="133"/>
          <ac:spMkLst>
            <pc:docMk/>
            <pc:sldMk cId="2108454278" sldId="470"/>
            <ac:spMk id="17" creationId="{E8A0D2CA-E59F-40E6-BB86-B8CA3C6FD8C9}"/>
          </ac:spMkLst>
        </pc:spChg>
      </pc:sldChg>
      <pc:sldChg chg="modSp mod">
        <pc:chgData name="Kari Walker" userId="a5915b7ca743fd7c" providerId="LiveId" clId="{03ED8C65-895C-4A6B-8C9A-319D66027AFA}" dt="2021-05-26T18:39:31.737" v="135"/>
        <pc:sldMkLst>
          <pc:docMk/>
          <pc:sldMk cId="3528989595" sldId="471"/>
        </pc:sldMkLst>
        <pc:spChg chg="mod">
          <ac:chgData name="Kari Walker" userId="a5915b7ca743fd7c" providerId="LiveId" clId="{03ED8C65-895C-4A6B-8C9A-319D66027AFA}" dt="2021-05-26T18:39:31.737" v="135"/>
          <ac:spMkLst>
            <pc:docMk/>
            <pc:sldMk cId="3528989595" sldId="471"/>
            <ac:spMk id="9" creationId="{00000000-0000-0000-0000-000000000000}"/>
          </ac:spMkLst>
        </pc:spChg>
      </pc:sldChg>
      <pc:sldChg chg="modSp mod">
        <pc:chgData name="Kari Walker" userId="a5915b7ca743fd7c" providerId="LiveId" clId="{03ED8C65-895C-4A6B-8C9A-319D66027AFA}" dt="2021-05-26T18:38:10.296" v="118"/>
        <pc:sldMkLst>
          <pc:docMk/>
          <pc:sldMk cId="2986558928" sldId="472"/>
        </pc:sldMkLst>
        <pc:spChg chg="mod">
          <ac:chgData name="Kari Walker" userId="a5915b7ca743fd7c" providerId="LiveId" clId="{03ED8C65-895C-4A6B-8C9A-319D66027AFA}" dt="2021-05-26T18:38:10.296" v="118"/>
          <ac:spMkLst>
            <pc:docMk/>
            <pc:sldMk cId="2986558928" sldId="472"/>
            <ac:spMk id="5" creationId="{F05B5365-E7EB-4464-B3C6-CD0C5E13E66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9-30T06:19:39.31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333 1,'0'44,"-2"1,-7 42,7-76,1-2,-1 0,0-1,0 1,0-1,-2 2,3-8,1 0,-1-1,0 1,0-1,0 1,0-1,0 1,0-1,0 0,0 0,0 1,-1-1,1 0,-1 0,1 0,-1 0,1-1,-1 1,1 0,-1-1,0 1,1-1,-1 1,0-1,1 0,-1 0,0 0,0 0,1 0,0 0,0 0,0 0,0-1,0 1,0 0,0-1,0 1,0-1,0 1,0-1,0 0,0 1,1-1,-1 0,0 0,0 1,1-1,-1 0,1 0,-1 0,1 0,-1 0,1 0,-1 0,1 0,0 0,-1 0,0-5,0 1,0-1,0 0,0-3,1 7,-1-22,2-14,0 17,-1 0,-1-7,1 26,-1 0,1 0,0 0,-1 1,1-1,-1 0,1 0,-1 1,0-1,0 0,0 1,0-1,0 1,0-1,0 1,-1-1,1 1,0 0,-2-1,1 1,1 0,-1 0,0 1,1-1,-1 1,0-1,1 1,-1 0,0 0,0 0,1 0,-1 0,0 0,0 0,0 0,1 1,-1-1,0 1,1-1,-1 1,0 0,-7 3,0 0,0 1,1 0,-1 1,1 0,0 0,1 1,0 0,0 0,0 1,1 0,0 0,-2 3,4-3,-3 2,1 0,-1-1,0 1,-1-1,0-1,-5 4,-4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9-30T06:19:44.016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1191,'4'-11,"-1"5,5-19,-2 0,1-13,1-5,-4 28,1 0,1 0,0 1,6-9,3-9,2-8,8-28,-19 51,-2-1,0 0,-1 0,-1-1,-1-5,-1-201,-1 91,1-195,0 311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3T17:44:02.23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333 1,'0'44,"-2"1,-7 42,7-76,1-2,-1 0,0-1,0 1,0-1,-2 2,3-8,1 0,-1-1,0 1,0-1,0 1,0-1,0 1,0-1,0 0,0 0,0 1,-1-1,1 0,-1 0,1 0,-1 0,1-1,-1 1,1 0,-1-1,0 1,1-1,-1 1,0-1,1 0,-1 0,0 0,0 0,1 0,0 0,0 0,0 0,0-1,0 1,0 0,0-1,0 1,0-1,0 1,0-1,0 0,0 1,1-1,-1 0,0 0,0 1,1-1,-1 0,1 0,-1 0,1 0,-1 0,1 0,-1 0,1 0,0 0,-1 0,0-5,0 1,0-1,0 0,0-3,1 7,-1-22,2-14,0 17,-1 0,-1-7,1 26,-1 0,1 0,0 0,-1 1,1-1,-1 0,1 0,-1 1,0-1,0 0,0 1,0-1,0 1,0-1,0 1,-1-1,1 1,0 0,-2-1,1 1,1 0,-1 0,0 1,1-1,-1 1,0-1,1 1,-1 0,0 0,0 0,1 0,-1 0,0 0,0 0,0 0,1 1,-1-1,0 1,1-1,-1 1,0 0,-7 3,0 0,0 1,1 0,-1 1,1 0,0 0,1 1,0 0,0 0,0 1,1 0,0 0,-2 3,4-3,-3 2,1 0,-1-1,0 1,-1-1,0-1,-5 4,-4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3T17:44:02.232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1191,'4'-11,"-1"5,5-19,-2 0,1-13,1-5,-4 28,1 0,1 0,0 1,6-9,3-9,2-8,8-28,-19 51,-2-1,0 0,-1 0,-1-1,-1-5,-1-201,-1 91,1-195,0 311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5/27/2021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62161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4928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581224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26911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531556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168121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26911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6044615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006509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6149983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928012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139488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697986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813698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557204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06439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158900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3075353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600821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872422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947374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498132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9013570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4533617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2285088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2480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28" Type="http://schemas.microsoft.com/office/2007/relationships/hdphoto" Target="../media/hdphoto2.wdp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15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4.xml"/><Relationship Id="rId5" Type="http://schemas.openxmlformats.org/officeDocument/2006/relationships/image" Target="../media/image15.png"/><Relationship Id="rId4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GI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11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19.png"/><Relationship Id="rId4" Type="http://schemas.openxmlformats.org/officeDocument/2006/relationships/image" Target="../media/image9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4.wdp"/><Relationship Id="rId5" Type="http://schemas.openxmlformats.org/officeDocument/2006/relationships/image" Target="../media/image20.pn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GIF"/><Relationship Id="rId3" Type="http://schemas.openxmlformats.org/officeDocument/2006/relationships/image" Target="../media/image39.GIF"/><Relationship Id="rId7" Type="http://schemas.openxmlformats.org/officeDocument/2006/relationships/image" Target="../media/image4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microsoft.com/office/2007/relationships/hdphoto" Target="../media/hdphoto6.wdp"/><Relationship Id="rId5" Type="http://schemas.openxmlformats.org/officeDocument/2006/relationships/image" Target="../media/image41.png"/><Relationship Id="rId4" Type="http://schemas.openxmlformats.org/officeDocument/2006/relationships/image" Target="../media/image40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GIF"/><Relationship Id="rId7" Type="http://schemas.microsoft.com/office/2007/relationships/hdphoto" Target="../media/hdphoto8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11" Type="http://schemas.microsoft.com/office/2007/relationships/hdphoto" Target="../media/hdphoto10.wdp"/><Relationship Id="rId5" Type="http://schemas.microsoft.com/office/2007/relationships/hdphoto" Target="../media/hdphoto7.wdp"/><Relationship Id="rId10" Type="http://schemas.openxmlformats.org/officeDocument/2006/relationships/image" Target="../media/image47.png"/><Relationship Id="rId4" Type="http://schemas.openxmlformats.org/officeDocument/2006/relationships/image" Target="../media/image44.png"/><Relationship Id="rId9" Type="http://schemas.microsoft.com/office/2007/relationships/hdphoto" Target="../media/hdphoto9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1.GIF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14.wdp"/><Relationship Id="rId3" Type="http://schemas.openxmlformats.org/officeDocument/2006/relationships/image" Target="../media/image17.png"/><Relationship Id="rId7" Type="http://schemas.microsoft.com/office/2007/relationships/hdphoto" Target="../media/hdphoto11.wdp"/><Relationship Id="rId12" Type="http://schemas.openxmlformats.org/officeDocument/2006/relationships/image" Target="../media/image57.png"/><Relationship Id="rId17" Type="http://schemas.microsoft.com/office/2007/relationships/hdphoto" Target="../media/hdphoto16.wdp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4.png"/><Relationship Id="rId11" Type="http://schemas.microsoft.com/office/2007/relationships/hdphoto" Target="../media/hdphoto13.wdp"/><Relationship Id="rId5" Type="http://schemas.openxmlformats.org/officeDocument/2006/relationships/image" Target="../media/image53.jpeg"/><Relationship Id="rId15" Type="http://schemas.microsoft.com/office/2007/relationships/hdphoto" Target="../media/hdphoto15.wdp"/><Relationship Id="rId10" Type="http://schemas.openxmlformats.org/officeDocument/2006/relationships/image" Target="../media/image56.png"/><Relationship Id="rId4" Type="http://schemas.openxmlformats.org/officeDocument/2006/relationships/image" Target="../media/image18.jpeg"/><Relationship Id="rId9" Type="http://schemas.microsoft.com/office/2007/relationships/hdphoto" Target="../media/hdphoto12.wdp"/><Relationship Id="rId1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6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8.wdp"/><Relationship Id="rId5" Type="http://schemas.openxmlformats.org/officeDocument/2006/relationships/image" Target="../media/image61.png"/><Relationship Id="rId10" Type="http://schemas.microsoft.com/office/2007/relationships/hdphoto" Target="../media/hdphoto19.wdp"/><Relationship Id="rId4" Type="http://schemas.microsoft.com/office/2007/relationships/hdphoto" Target="../media/hdphoto17.wdp"/><Relationship Id="rId9" Type="http://schemas.openxmlformats.org/officeDocument/2006/relationships/image" Target="../media/image6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microsoft.com/office/2007/relationships/hdphoto" Target="../media/hdphoto20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21.jpeg"/><Relationship Id="rId4" Type="http://schemas.microsoft.com/office/2007/relationships/hdphoto" Target="../media/hdphoto20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3361" y="1887357"/>
            <a:ext cx="7620001" cy="1622605"/>
          </a:xfrm>
        </p:spPr>
        <p:txBody>
          <a:bodyPr>
            <a:normAutofit fontScale="90000"/>
          </a:bodyPr>
          <a:lstStyle/>
          <a:p>
            <a:r>
              <a:rPr lang="en-US" dirty="0"/>
              <a:t>ADAC </a:t>
            </a:r>
            <a:r>
              <a:rPr lang="en-US"/>
              <a:t>Annual Meeting</a:t>
            </a:r>
            <a:br>
              <a:rPr lang="en-US" dirty="0"/>
            </a:br>
            <a:r>
              <a:rPr lang="en-US" sz="3600" dirty="0"/>
              <a:t>Marine IP - Detection and Mapping of Oil Under Ice: A Ruggedized Field Kit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64612"/>
            <a:ext cx="6633644" cy="1606716"/>
          </a:xfrm>
        </p:spPr>
        <p:txBody>
          <a:bodyPr/>
          <a:lstStyle/>
          <a:p>
            <a:r>
              <a:rPr lang="en-US" dirty="0"/>
              <a:t>Researcher Kari Walker, IntelliSense Marine LLC</a:t>
            </a:r>
          </a:p>
          <a:p>
            <a:r>
              <a:rPr lang="en-US" dirty="0"/>
              <a:t>PI Dr. Scott Socolofsky, Texas A&amp;M University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>
            <a:fillRect/>
          </a:stretch>
        </p:blipFill>
        <p:spPr>
          <a:xfrm>
            <a:off x="8156028" y="2156816"/>
            <a:ext cx="3733800" cy="2244725"/>
          </a:xfrm>
        </p:spPr>
      </p:pic>
      <p:pic>
        <p:nvPicPr>
          <p:cNvPr id="5" name="image23.png">
            <a:extLst>
              <a:ext uri="{FF2B5EF4-FFF2-40B4-BE49-F238E27FC236}">
                <a16:creationId xmlns:a16="http://schemas.microsoft.com/office/drawing/2014/main" id="{F959141D-A765-4D0C-AB51-3ED71E18AB5E}"/>
              </a:ext>
            </a:extLst>
          </p:cNvPr>
          <p:cNvPicPr/>
          <p:nvPr/>
        </p:nvPicPr>
        <p:blipFill rotWithShape="1">
          <a:blip r:embed="rId3"/>
          <a:srcRect t="48536"/>
          <a:stretch/>
        </p:blipFill>
        <p:spPr>
          <a:xfrm>
            <a:off x="8156029" y="3294434"/>
            <a:ext cx="3733800" cy="1107106"/>
          </a:xfrm>
          <a:prstGeom prst="rect">
            <a:avLst/>
          </a:prstGeom>
          <a:ln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DC830B-4148-4C3F-A600-AD9E54DC6694}"/>
              </a:ext>
            </a:extLst>
          </p:cNvPr>
          <p:cNvSpPr/>
          <p:nvPr/>
        </p:nvSpPr>
        <p:spPr>
          <a:xfrm>
            <a:off x="10121204" y="3000207"/>
            <a:ext cx="1768624" cy="23417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3B0FFA-2FDC-48A9-BDCC-7FCAEBB3C9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96">
            <a:off x="8169009" y="2675873"/>
            <a:ext cx="1996744" cy="50022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2D5C25-C8A7-4290-A188-8C67A1B451E5}"/>
              </a:ext>
            </a:extLst>
          </p:cNvPr>
          <p:cNvCxnSpPr>
            <a:cxnSpLocks/>
          </p:cNvCxnSpPr>
          <p:nvPr/>
        </p:nvCxnSpPr>
        <p:spPr>
          <a:xfrm flipH="1" flipV="1">
            <a:off x="9601200" y="3105912"/>
            <a:ext cx="176784" cy="3230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838" y="805265"/>
            <a:ext cx="11414974" cy="1232053"/>
          </a:xfrm>
        </p:spPr>
        <p:txBody>
          <a:bodyPr>
            <a:noAutofit/>
          </a:bodyPr>
          <a:lstStyle/>
          <a:p>
            <a:r>
              <a:rPr lang="en-US" dirty="0"/>
              <a:t>ADAC Project: Marine Induced Polarization Methods for the Detection and Mapping of Oil in an Arctic Marine Oil Spill – Ruggedized Field Kit Production and Testing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614630" y="2194587"/>
            <a:ext cx="11137182" cy="3713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• </a:t>
            </a:r>
            <a:r>
              <a:rPr lang="en-US" sz="2200" dirty="0"/>
              <a:t>Project Principal Investigator: Dr. Scott Socolofsky, Texas A&amp;M University</a:t>
            </a:r>
          </a:p>
          <a:p>
            <a:endParaRPr lang="en-US" sz="2200" dirty="0"/>
          </a:p>
          <a:p>
            <a:r>
              <a:rPr lang="en-US" sz="2200" dirty="0"/>
              <a:t>• Supporting Team: </a:t>
            </a:r>
          </a:p>
          <a:p>
            <a:pPr marL="514350" lvl="1" indent="-285750"/>
            <a:r>
              <a:rPr lang="en-US" sz="2200" dirty="0"/>
              <a:t>Ms. Kari Walker and Mr. Kevin Hand, IntelliSense Marine</a:t>
            </a:r>
          </a:p>
          <a:p>
            <a:pPr marL="514350" lvl="1" indent="-285750"/>
            <a:r>
              <a:rPr lang="en-US" sz="2200" dirty="0"/>
              <a:t>Mr. Art Wright, Mr. Jay Radler and Mr. Todd Stedman, Induced Polarization Associates</a:t>
            </a:r>
          </a:p>
          <a:p>
            <a:pPr marL="514350" lvl="1" indent="-285750"/>
            <a:r>
              <a:rPr lang="en-US" sz="2200" dirty="0"/>
              <a:t>Mr. Nathan Lamie, Lead Engineer/Facility Operator, Cold Regions Research and Engineering Laboratory, U.S. Army Corps of Engineers</a:t>
            </a:r>
          </a:p>
          <a:p>
            <a:r>
              <a:rPr lang="en-US" sz="2200" dirty="0"/>
              <a:t>• Project Champion: LCDR Clifton Graham, CG-MER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162940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4.png">
            <a:extLst>
              <a:ext uri="{FF2B5EF4-FFF2-40B4-BE49-F238E27FC236}">
                <a16:creationId xmlns:a16="http://schemas.microsoft.com/office/drawing/2014/main" id="{A3DB2F10-988C-44E1-BAA7-9A24AFF28822}"/>
              </a:ext>
            </a:extLst>
          </p:cNvPr>
          <p:cNvPicPr/>
          <p:nvPr/>
        </p:nvPicPr>
        <p:blipFill rotWithShape="1">
          <a:blip r:embed="rId3"/>
          <a:srcRect l="41203" t="6453" r="1189" b="2052"/>
          <a:stretch/>
        </p:blipFill>
        <p:spPr>
          <a:xfrm>
            <a:off x="8068962" y="3614351"/>
            <a:ext cx="3912002" cy="2436901"/>
          </a:xfrm>
          <a:prstGeom prst="rect">
            <a:avLst/>
          </a:prstGeom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99301"/>
          </a:xfrm>
        </p:spPr>
        <p:txBody>
          <a:bodyPr>
            <a:normAutofit/>
          </a:bodyPr>
          <a:lstStyle/>
          <a:p>
            <a:pPr>
              <a:lnSpc>
                <a:spcPct val="0"/>
              </a:lnSpc>
            </a:pPr>
            <a:r>
              <a:rPr lang="en-US" altLang="en-US" dirty="0"/>
              <a:t>Marine IP: Project Description and Baseline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3" y="1181312"/>
            <a:ext cx="7842969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Project Description: </a:t>
            </a:r>
            <a:r>
              <a:rPr lang="en-US" sz="2200" dirty="0"/>
              <a:t>Federal on-scene spill responders need remote sensing</a:t>
            </a:r>
            <a:r>
              <a:rPr lang="en-US" sz="2200" b="1" dirty="0"/>
              <a:t> </a:t>
            </a:r>
            <a:r>
              <a:rPr lang="en-US" sz="2200" dirty="0"/>
              <a:t>tools to detect and map oil in the open-Arctic ocean, broken ice fields, as well as oil under and within ice.    </a:t>
            </a:r>
          </a:p>
          <a:p>
            <a:r>
              <a:rPr lang="en-US" sz="2200" dirty="0"/>
              <a:t>This research effort will build and test hardware and software for an Arctic-Ready Marine Induced Polarization (Marine IP) System, which locates and assesses polarizable mineral and particle distributions - such as hydrocarbons - in water, ice and in sediment.  </a:t>
            </a:r>
          </a:p>
          <a:p>
            <a:endParaRPr lang="en-US" dirty="0"/>
          </a:p>
          <a:p>
            <a:r>
              <a:rPr lang="en-US" sz="2400" b="1" dirty="0">
                <a:solidFill>
                  <a:srgbClr val="00B0F0"/>
                </a:solidFill>
              </a:rPr>
              <a:t>Baseline: </a:t>
            </a:r>
            <a:r>
              <a:rPr lang="en-US" sz="2200" dirty="0"/>
              <a:t>Marine IP has shown strong promise to serve as a tool for the detection and mapping of oil under ice and in seafloor sediment. A robust, Arctic-Ready Marine IP system needs to be developed to mitigate the harsh conditions of the Arctic. </a:t>
            </a:r>
          </a:p>
        </p:txBody>
      </p:sp>
      <p:pic>
        <p:nvPicPr>
          <p:cNvPr id="6" name="image24.png">
            <a:extLst>
              <a:ext uri="{FF2B5EF4-FFF2-40B4-BE49-F238E27FC236}">
                <a16:creationId xmlns:a16="http://schemas.microsoft.com/office/drawing/2014/main" id="{9F19C424-E290-4C0E-AC32-FE64E4E6F07E}"/>
              </a:ext>
            </a:extLst>
          </p:cNvPr>
          <p:cNvPicPr/>
          <p:nvPr/>
        </p:nvPicPr>
        <p:blipFill rotWithShape="1">
          <a:blip r:embed="rId3"/>
          <a:srcRect l="1575" t="2924" r="63163" b="8725"/>
          <a:stretch/>
        </p:blipFill>
        <p:spPr>
          <a:xfrm>
            <a:off x="8396982" y="1462900"/>
            <a:ext cx="3380661" cy="2393166"/>
          </a:xfrm>
          <a:prstGeom prst="rect">
            <a:avLst/>
          </a:prstGeom>
          <a:ln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6A56A74-093B-4B41-A44B-1FBF6C5D54EA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3821778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627" y="198778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80645" y="1106935"/>
            <a:ext cx="3892723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 on and within seafloor sediment: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cable is towed behind a vessel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Transmit electrodes emit a controlled electrical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Receiver electrodes measure changes in the return signal caused by substances encountered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02F682C-EE4D-47B8-B59C-92636BB3AD5D}"/>
              </a:ext>
            </a:extLst>
          </p:cNvPr>
          <p:cNvGrpSpPr/>
          <p:nvPr/>
        </p:nvGrpSpPr>
        <p:grpSpPr>
          <a:xfrm>
            <a:off x="4232188" y="910584"/>
            <a:ext cx="7696989" cy="3960377"/>
            <a:chOff x="4232188" y="1616640"/>
            <a:chExt cx="7696989" cy="3960377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ED8EA8D-209C-4569-99A0-11974F629F16}"/>
                </a:ext>
              </a:extLst>
            </p:cNvPr>
            <p:cNvGrpSpPr/>
            <p:nvPr/>
          </p:nvGrpSpPr>
          <p:grpSpPr>
            <a:xfrm>
              <a:off x="4232188" y="1616640"/>
              <a:ext cx="7696989" cy="3960377"/>
              <a:chOff x="3897454" y="1533678"/>
              <a:chExt cx="7850046" cy="362471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31F4019-BCA7-4A19-9748-0177878C07F0}"/>
                  </a:ext>
                </a:extLst>
              </p:cNvPr>
              <p:cNvGrpSpPr/>
              <p:nvPr/>
            </p:nvGrpSpPr>
            <p:grpSpPr>
              <a:xfrm>
                <a:off x="3897454" y="1533678"/>
                <a:ext cx="7850046" cy="3624718"/>
                <a:chOff x="3897454" y="1533678"/>
                <a:chExt cx="7850046" cy="3624718"/>
              </a:xfrm>
            </p:grpSpPr>
            <p:pic>
              <p:nvPicPr>
                <p:cNvPr id="7" name="image23.png">
                  <a:extLst>
                    <a:ext uri="{FF2B5EF4-FFF2-40B4-BE49-F238E27FC236}">
                      <a16:creationId xmlns:a16="http://schemas.microsoft.com/office/drawing/2014/main" id="{84FE92E4-C111-40EE-B959-39B516A6A22B}"/>
                    </a:ext>
                  </a:extLst>
                </p:cNvPr>
                <p:cNvPicPr/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>
                <a:xfrm>
                  <a:off x="3897454" y="1533678"/>
                  <a:ext cx="7850046" cy="3624718"/>
                </a:xfrm>
                <a:prstGeom prst="rect">
                  <a:avLst/>
                </a:prstGeom>
                <a:ln>
                  <a:noFill/>
                </a:ln>
                <a:effectLst>
                  <a:outerShdw blurRad="190500" algn="tl" rotWithShape="0">
                    <a:srgbClr val="000000">
                      <a:alpha val="70000"/>
                    </a:srgbClr>
                  </a:outerShdw>
                </a:effectLst>
              </p:spPr>
            </p:pic>
            <p:sp>
              <p:nvSpPr>
                <p:cNvPr id="4" name="Rectangle 3">
                  <a:extLst>
                    <a:ext uri="{FF2B5EF4-FFF2-40B4-BE49-F238E27FC236}">
                      <a16:creationId xmlns:a16="http://schemas.microsoft.com/office/drawing/2014/main" id="{51786191-5B58-4B18-8C10-2205BFE06557}"/>
                    </a:ext>
                  </a:extLst>
                </p:cNvPr>
                <p:cNvSpPr/>
                <p:nvPr/>
              </p:nvSpPr>
              <p:spPr>
                <a:xfrm>
                  <a:off x="5493088" y="3571413"/>
                  <a:ext cx="415047" cy="239949"/>
                </a:xfrm>
                <a:prstGeom prst="rect">
                  <a:avLst/>
                </a:prstGeom>
                <a:solidFill>
                  <a:srgbClr val="2131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02BE6C6D-9A98-4A1D-A1DC-BDFB2EB14DF1}"/>
                    </a:ext>
                  </a:extLst>
                </p:cNvPr>
                <p:cNvSpPr/>
                <p:nvPr/>
              </p:nvSpPr>
              <p:spPr>
                <a:xfrm>
                  <a:off x="7746663" y="3741906"/>
                  <a:ext cx="3349354" cy="363166"/>
                </a:xfrm>
                <a:prstGeom prst="rect">
                  <a:avLst/>
                </a:prstGeom>
                <a:solidFill>
                  <a:srgbClr val="2131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A5B25AE-948B-4508-8DD0-45308B60DB09}"/>
                  </a:ext>
                </a:extLst>
              </p:cNvPr>
              <p:cNvSpPr txBox="1"/>
              <p:nvPr/>
            </p:nvSpPr>
            <p:spPr>
              <a:xfrm>
                <a:off x="9802830" y="3429000"/>
                <a:ext cx="132318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10000"/>
                        <a:lumOff val="90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Receiver Electrodes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478DEAF-46B0-463B-91D9-5240CF860AFE}"/>
                  </a:ext>
                </a:extLst>
              </p:cNvPr>
              <p:cNvSpPr txBox="1"/>
              <p:nvPr/>
            </p:nvSpPr>
            <p:spPr>
              <a:xfrm>
                <a:off x="5460322" y="3491332"/>
                <a:ext cx="48057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10000"/>
                        <a:lumOff val="90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Oil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DC85ADD-0ECE-4CF0-B69E-274A97D54B3C}"/>
                  </a:ext>
                </a:extLst>
              </p:cNvPr>
              <p:cNvSpPr txBox="1"/>
              <p:nvPr/>
            </p:nvSpPr>
            <p:spPr>
              <a:xfrm>
                <a:off x="8420734" y="3418056"/>
                <a:ext cx="141209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10000"/>
                        <a:lumOff val="90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Transmit Electrodes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725B796-6ED0-4E43-AFE1-E4870014E452}"/>
                  </a:ext>
                </a:extLst>
              </p:cNvPr>
              <p:cNvSpPr txBox="1"/>
              <p:nvPr/>
            </p:nvSpPr>
            <p:spPr>
              <a:xfrm>
                <a:off x="7157548" y="3725832"/>
                <a:ext cx="126112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lumMod val="10000"/>
                        <a:lumOff val="90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Depressor</a:t>
                </a:r>
              </a:p>
            </p:txBody>
          </p: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4732891-D885-4975-AE18-5EA8D8700AFA}"/>
                </a:ext>
              </a:extLst>
            </p:cNvPr>
            <p:cNvSpPr/>
            <p:nvPr/>
          </p:nvSpPr>
          <p:spPr>
            <a:xfrm>
              <a:off x="8999371" y="4426152"/>
              <a:ext cx="182207" cy="2836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EFD84AA-3134-4DCE-BBAC-533863963D73}"/>
                </a:ext>
              </a:extLst>
            </p:cNvPr>
            <p:cNvSpPr/>
            <p:nvPr/>
          </p:nvSpPr>
          <p:spPr>
            <a:xfrm>
              <a:off x="9309428" y="4426152"/>
              <a:ext cx="182207" cy="283634"/>
            </a:xfrm>
            <a:prstGeom prst="ellipse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8C01A131-1F1F-4882-8A3B-F4AD06092A6C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400626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 txBox="1">
            <a:spLocks/>
          </p:cNvSpPr>
          <p:nvPr/>
        </p:nvSpPr>
        <p:spPr>
          <a:xfrm>
            <a:off x="350784" y="1440930"/>
            <a:ext cx="3566882" cy="4049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Oil-Under-Ice testing: CRREL Testing Facility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cable streamed under tank 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Transmit electrodes emit a controlled electrical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Receiver electrodes measure changes in the signal due to substances encountered</a:t>
            </a:r>
          </a:p>
        </p:txBody>
      </p:sp>
      <p:sp>
        <p:nvSpPr>
          <p:cNvPr id="9" name="Rectangle 8"/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18280E-C7F1-41AD-AAAA-C3B9EB496F87}"/>
              </a:ext>
            </a:extLst>
          </p:cNvPr>
          <p:cNvSpPr txBox="1"/>
          <p:nvPr/>
        </p:nvSpPr>
        <p:spPr>
          <a:xfrm>
            <a:off x="9990972" y="2980722"/>
            <a:ext cx="1939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Induced Polarization Streamer Tail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35BBDAA2-779E-4E5D-98B2-64ECAC05F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11" y="424657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259BF6B-69C4-402A-9F05-2327B9284C00}"/>
              </a:ext>
            </a:extLst>
          </p:cNvPr>
          <p:cNvGrpSpPr/>
          <p:nvPr/>
        </p:nvGrpSpPr>
        <p:grpSpPr>
          <a:xfrm>
            <a:off x="4121714" y="2440800"/>
            <a:ext cx="7860186" cy="3999861"/>
            <a:chOff x="4121714" y="2440800"/>
            <a:chExt cx="7860186" cy="399986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31F490C-1C32-412B-8329-E1FD78648532}"/>
                </a:ext>
              </a:extLst>
            </p:cNvPr>
            <p:cNvGrpSpPr/>
            <p:nvPr/>
          </p:nvGrpSpPr>
          <p:grpSpPr>
            <a:xfrm>
              <a:off x="4121714" y="2440800"/>
              <a:ext cx="7860186" cy="3999861"/>
              <a:chOff x="4121714" y="2440800"/>
              <a:chExt cx="7860186" cy="399986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8AC9E1F-5498-40D2-A415-DD177DC35DD7}"/>
                  </a:ext>
                </a:extLst>
              </p:cNvPr>
              <p:cNvGrpSpPr/>
              <p:nvPr/>
            </p:nvGrpSpPr>
            <p:grpSpPr>
              <a:xfrm>
                <a:off x="4121714" y="2440800"/>
                <a:ext cx="7860186" cy="3999861"/>
                <a:chOff x="4121714" y="2440800"/>
                <a:chExt cx="7860186" cy="3999861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65E974F9-CEAE-465F-BD1D-FD6DEC3BBC7D}"/>
                    </a:ext>
                  </a:extLst>
                </p:cNvPr>
                <p:cNvGrpSpPr/>
                <p:nvPr/>
              </p:nvGrpSpPr>
              <p:grpSpPr>
                <a:xfrm>
                  <a:off x="4121714" y="2440800"/>
                  <a:ext cx="7860186" cy="3999861"/>
                  <a:chOff x="4121714" y="2440800"/>
                  <a:chExt cx="7860186" cy="3999861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A58F0881-52EA-4F45-BFC8-7D76DA3A83A2}"/>
                      </a:ext>
                    </a:extLst>
                  </p:cNvPr>
                  <p:cNvGrpSpPr/>
                  <p:nvPr/>
                </p:nvGrpSpPr>
                <p:grpSpPr>
                  <a:xfrm>
                    <a:off x="4121714" y="2440800"/>
                    <a:ext cx="7860186" cy="3999861"/>
                    <a:chOff x="4121714" y="2440800"/>
                    <a:chExt cx="7860186" cy="3999861"/>
                  </a:xfrm>
                </p:grpSpPr>
                <p:grpSp>
                  <p:nvGrpSpPr>
                    <p:cNvPr id="41" name="Group 40">
                      <a:extLst>
                        <a:ext uri="{FF2B5EF4-FFF2-40B4-BE49-F238E27FC236}">
                          <a16:creationId xmlns:a16="http://schemas.microsoft.com/office/drawing/2014/main" id="{671719BB-200F-484B-8F55-196EA6CA31E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1714" y="2440800"/>
                      <a:ext cx="7860186" cy="3999861"/>
                      <a:chOff x="4163200" y="2679800"/>
                      <a:chExt cx="7860186" cy="3999861"/>
                    </a:xfrm>
                  </p:grpSpPr>
                  <p:pic>
                    <p:nvPicPr>
                      <p:cNvPr id="17" name="image10.png">
                        <a:extLst>
                          <a:ext uri="{FF2B5EF4-FFF2-40B4-BE49-F238E27FC236}">
                            <a16:creationId xmlns:a16="http://schemas.microsoft.com/office/drawing/2014/main" id="{6309CF58-9490-4710-9BBC-300FF6A2D4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>
                      <a:xfrm>
                        <a:off x="4163200" y="2830407"/>
                        <a:ext cx="7860186" cy="3849254"/>
                      </a:xfrm>
                      <a:prstGeom prst="rect">
                        <a:avLst/>
                      </a:prstGeom>
                      <a:ln/>
                    </p:spPr>
                  </p:pic>
                  <p:grpSp>
                    <p:nvGrpSpPr>
                      <p:cNvPr id="35" name="Group 34">
                        <a:extLst>
                          <a:ext uri="{FF2B5EF4-FFF2-40B4-BE49-F238E27FC236}">
                            <a16:creationId xmlns:a16="http://schemas.microsoft.com/office/drawing/2014/main" id="{70D4778C-DBC8-4A85-83F9-31F4EFA0843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57345" y="2679800"/>
                        <a:ext cx="7062280" cy="1709613"/>
                        <a:chOff x="4857345" y="2679800"/>
                        <a:chExt cx="7062280" cy="1709613"/>
                      </a:xfrm>
                    </p:grpSpPr>
                    <p:sp>
                      <p:nvSpPr>
                        <p:cNvPr id="19" name="Rectangle 18">
                          <a:extLst>
                            <a:ext uri="{FF2B5EF4-FFF2-40B4-BE49-F238E27FC236}">
                              <a16:creationId xmlns:a16="http://schemas.microsoft.com/office/drawing/2014/main" id="{CF1584E9-3E71-471C-A757-8C0592FE0B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944910" y="2814453"/>
                          <a:ext cx="1974715" cy="1498400"/>
                        </a:xfrm>
                        <a:prstGeom prst="rect">
                          <a:avLst/>
                        </a:prstGeom>
                        <a:solidFill>
                          <a:srgbClr val="222E3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6" name="Rectangle 25">
                          <a:extLst>
                            <a:ext uri="{FF2B5EF4-FFF2-40B4-BE49-F238E27FC236}">
                              <a16:creationId xmlns:a16="http://schemas.microsoft.com/office/drawing/2014/main" id="{6840A1A8-8D3C-4704-B168-32E5A40DD2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57345" y="3197332"/>
                          <a:ext cx="977629" cy="732642"/>
                        </a:xfrm>
                        <a:prstGeom prst="rect">
                          <a:avLst/>
                        </a:prstGeom>
                        <a:solidFill>
                          <a:srgbClr val="213440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7" name="TextBox 26">
                          <a:extLst>
                            <a:ext uri="{FF2B5EF4-FFF2-40B4-BE49-F238E27FC236}">
                              <a16:creationId xmlns:a16="http://schemas.microsoft.com/office/drawing/2014/main" id="{B38199ED-CBD9-440D-8D10-E6F317AA2F1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934033" y="3636922"/>
                          <a:ext cx="919262" cy="6463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Control line</a:t>
                          </a:r>
                        </a:p>
                      </p:txBody>
                    </p:sp>
                    <p:cxnSp>
                      <p:nvCxnSpPr>
                        <p:cNvPr id="29" name="Straight Arrow Connector 28">
                          <a:extLst>
                            <a:ext uri="{FF2B5EF4-FFF2-40B4-BE49-F238E27FC236}">
                              <a16:creationId xmlns:a16="http://schemas.microsoft.com/office/drawing/2014/main" id="{086CB93C-F558-4B27-BFFE-59FE8164D4E3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H="1">
                          <a:off x="4990533" y="4007796"/>
                          <a:ext cx="121353" cy="249334"/>
                        </a:xfrm>
                        <a:prstGeom prst="straightConnector1">
                          <a:avLst/>
                        </a:prstGeom>
                        <a:ln w="28575" cap="flat" cmpd="sng" algn="ctr">
                          <a:solidFill>
                            <a:schemeClr val="dk1"/>
                          </a:solidFill>
                          <a:prstDash val="solid"/>
                          <a:round/>
                          <a:headEnd type="none" w="med" len="med"/>
                          <a:tailEnd type="arrow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1" name="Straight Arrow Connector 30">
                          <a:extLst>
                            <a:ext uri="{FF2B5EF4-FFF2-40B4-BE49-F238E27FC236}">
                              <a16:creationId xmlns:a16="http://schemas.microsoft.com/office/drawing/2014/main" id="{918EB45B-6971-46A9-AC0F-592CF9445A88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11083170" y="4147567"/>
                          <a:ext cx="139306" cy="241846"/>
                        </a:xfrm>
                        <a:prstGeom prst="straightConnector1">
                          <a:avLst/>
                        </a:prstGeom>
                        <a:ln w="28575" cap="flat" cmpd="sng" algn="ctr">
                          <a:solidFill>
                            <a:schemeClr val="dk1"/>
                          </a:solidFill>
                          <a:prstDash val="solid"/>
                          <a:round/>
                          <a:headEnd type="none" w="med" len="med"/>
                          <a:tailEnd type="arrow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3" name="Rectangle 32">
                          <a:extLst>
                            <a:ext uri="{FF2B5EF4-FFF2-40B4-BE49-F238E27FC236}">
                              <a16:creationId xmlns:a16="http://schemas.microsoft.com/office/drawing/2014/main" id="{EFCA3DCF-FF75-4A0F-8798-70B8306326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47609" y="2679800"/>
                          <a:ext cx="3375251" cy="1498400"/>
                        </a:xfrm>
                        <a:prstGeom prst="rect">
                          <a:avLst/>
                        </a:prstGeom>
                        <a:solidFill>
                          <a:srgbClr val="21333F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6" name="TextBox 5">
                          <a:extLst>
                            <a:ext uri="{FF2B5EF4-FFF2-40B4-BE49-F238E27FC236}">
                              <a16:creationId xmlns:a16="http://schemas.microsoft.com/office/drawing/2014/main" id="{103EC774-BE8D-407A-B573-89DB5E39D1B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096000" y="3175257"/>
                          <a:ext cx="1939047" cy="92333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Transmit (red) and receive (green) electrodes</a:t>
                          </a:r>
                        </a:p>
                      </p:txBody>
                    </p:sp>
                    <p:sp>
                      <p:nvSpPr>
                        <p:cNvPr id="34" name="Rectangle 33">
                          <a:extLst>
                            <a:ext uri="{FF2B5EF4-FFF2-40B4-BE49-F238E27FC236}">
                              <a16:creationId xmlns:a16="http://schemas.microsoft.com/office/drawing/2014/main" id="{72484A81-8AFA-4610-AC86-B63F95092F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001329" y="2680930"/>
                          <a:ext cx="1867710" cy="1498400"/>
                        </a:xfrm>
                        <a:prstGeom prst="rect">
                          <a:avLst/>
                        </a:prstGeom>
                        <a:solidFill>
                          <a:srgbClr val="22303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0" name="TextBox 19">
                          <a:extLst>
                            <a:ext uri="{FF2B5EF4-FFF2-40B4-BE49-F238E27FC236}">
                              <a16:creationId xmlns:a16="http://schemas.microsoft.com/office/drawing/2014/main" id="{FAD72BF6-1695-4097-815C-E496255CF07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258782" y="3452256"/>
                          <a:ext cx="1939047" cy="6463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Buoys (yellow) provide flotation</a:t>
                          </a:r>
                        </a:p>
                      </p:txBody>
                    </p:sp>
                  </p:grpSp>
                  <mc:AlternateContent xmlns:mc="http://schemas.openxmlformats.org/markup-compatibility/2006" xmlns:p14="http://schemas.microsoft.com/office/powerpoint/2010/main">
                    <mc:Choice Requires="p14">
                      <p:contentPart p14:bwMode="auto" r:id="rId4">
                        <p14:nvContentPartPr>
                          <p14:cNvPr id="36" name="Ink 35">
                            <a:extLst>
                              <a:ext uri="{FF2B5EF4-FFF2-40B4-BE49-F238E27FC236}">
                                <a16:creationId xmlns:a16="http://schemas.microsoft.com/office/drawing/2014/main" id="{7A03ECFF-313B-4C2B-85C6-37C1E847DADE}"/>
                              </a:ext>
                            </a:extLst>
                          </p14:cNvPr>
                          <p14:cNvContentPartPr/>
                          <p14:nvPr/>
                        </p14:nvContentPartPr>
                        <p14:xfrm>
                          <a:off x="11786990" y="4220888"/>
                          <a:ext cx="120240" cy="96480"/>
                        </p14:xfrm>
                      </p:contentPart>
                    </mc:Choice>
                    <mc:Fallback xmlns="">
                      <p:pic>
                        <p:nvPicPr>
                          <p:cNvPr id="36" name="Ink 35">
                            <a:extLst>
                              <a:ext uri="{FF2B5EF4-FFF2-40B4-BE49-F238E27FC236}">
                                <a16:creationId xmlns:a16="http://schemas.microsoft.com/office/drawing/2014/main" id="{7A03ECFF-313B-4C2B-85C6-37C1E847DADE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11750990" y="4185248"/>
                            <a:ext cx="191880" cy="168120"/>
                          </a:xfrm>
                          <a:prstGeom prst="rect">
                            <a:avLst/>
                          </a:prstGeom>
                        </p:spPr>
                      </p:pic>
                    </mc:Fallback>
                  </mc:AlternateContent>
                  <mc:AlternateContent xmlns:mc="http://schemas.openxmlformats.org/markup-compatibility/2006" xmlns:p14="http://schemas.microsoft.com/office/powerpoint/2010/main">
                    <mc:Choice Requires="p14">
                      <p:contentPart p14:bwMode="auto" r:id="rId6">
                        <p14:nvContentPartPr>
                          <p14:cNvPr id="37" name="Ink 36">
                            <a:extLst>
                              <a:ext uri="{FF2B5EF4-FFF2-40B4-BE49-F238E27FC236}">
                                <a16:creationId xmlns:a16="http://schemas.microsoft.com/office/drawing/2014/main" id="{A8936436-9DC8-421A-AC1D-2EBF86F588EA}"/>
                              </a:ext>
                            </a:extLst>
                          </p14:cNvPr>
                          <p14:cNvContentPartPr/>
                          <p14:nvPr/>
                        </p14:nvContentPartPr>
                        <p14:xfrm>
                          <a:off x="11867630" y="3792488"/>
                          <a:ext cx="52920" cy="428760"/>
                        </p14:xfrm>
                      </p:contentPart>
                    </mc:Choice>
                    <mc:Fallback xmlns="">
                      <p:pic>
                        <p:nvPicPr>
                          <p:cNvPr id="37" name="Ink 36">
                            <a:extLst>
                              <a:ext uri="{FF2B5EF4-FFF2-40B4-BE49-F238E27FC236}">
                                <a16:creationId xmlns:a16="http://schemas.microsoft.com/office/drawing/2014/main" id="{A8936436-9DC8-421A-AC1D-2EBF86F588EA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11831630" y="3756848"/>
                            <a:ext cx="124560" cy="500400"/>
                          </a:xfrm>
                          <a:prstGeom prst="rect">
                            <a:avLst/>
                          </a:prstGeom>
                        </p:spPr>
                      </p:pic>
                    </mc:Fallback>
                  </mc:AlternateContent>
                  <p:sp>
                    <p:nvSpPr>
                      <p:cNvPr id="38" name="Oval 37">
                        <a:extLst>
                          <a:ext uri="{FF2B5EF4-FFF2-40B4-BE49-F238E27FC236}">
                            <a16:creationId xmlns:a16="http://schemas.microsoft.com/office/drawing/2014/main" id="{16BDE768-610A-4E6D-8D67-D06078CDDF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823402" y="3175257"/>
                        <a:ext cx="139430" cy="518809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sp>
                  <p:nvSpPr>
                    <p:cNvPr id="3" name="Rectangle 2">
                      <a:extLst>
                        <a:ext uri="{FF2B5EF4-FFF2-40B4-BE49-F238E27FC236}">
                          <a16:creationId xmlns:a16="http://schemas.microsoft.com/office/drawing/2014/main" id="{4B783968-839F-4CCD-91D9-5A572FDF0E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96935" y="3949958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" name="Rectangle 3">
                      <a:extLst>
                        <a:ext uri="{FF2B5EF4-FFF2-40B4-BE49-F238E27FC236}">
                          <a16:creationId xmlns:a16="http://schemas.microsoft.com/office/drawing/2014/main" id="{12174AD2-2754-4200-9D3E-C407D78FD8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40363" y="3948073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" name="Rectangle 4">
                      <a:extLst>
                        <a:ext uri="{FF2B5EF4-FFF2-40B4-BE49-F238E27FC236}">
                          <a16:creationId xmlns:a16="http://schemas.microsoft.com/office/drawing/2014/main" id="{347EEF21-3BD9-48FC-9B5A-32FE77608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19939" y="3948073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AFFDBBB9-4D3D-4F6B-BB52-37E53F1047D6}"/>
                      </a:ext>
                    </a:extLst>
                  </p:cNvPr>
                  <p:cNvSpPr txBox="1"/>
                  <p:nvPr/>
                </p:nvSpPr>
                <p:spPr>
                  <a:xfrm>
                    <a:off x="5727685" y="4063112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280C268E-0156-44F0-BC49-7FFFFF4B9CEE}"/>
                      </a:ext>
                    </a:extLst>
                  </p:cNvPr>
                  <p:cNvSpPr txBox="1"/>
                  <p:nvPr/>
                </p:nvSpPr>
                <p:spPr>
                  <a:xfrm>
                    <a:off x="7664219" y="4076359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A111D0D-2136-4A09-B156-A3E93C5C638E}"/>
                      </a:ext>
                    </a:extLst>
                  </p:cNvPr>
                  <p:cNvSpPr txBox="1"/>
                  <p:nvPr/>
                </p:nvSpPr>
                <p:spPr>
                  <a:xfrm>
                    <a:off x="9617876" y="4076359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9D65F506-4AAA-45BD-B7E5-E34BFDDB7F47}"/>
                      </a:ext>
                    </a:extLst>
                  </p:cNvPr>
                  <p:cNvSpPr/>
                  <p:nvPr/>
                </p:nvSpPr>
                <p:spPr>
                  <a:xfrm>
                    <a:off x="7664219" y="5926470"/>
                    <a:ext cx="1034599" cy="369332"/>
                  </a:xfrm>
                  <a:prstGeom prst="rect">
                    <a:avLst/>
                  </a:prstGeom>
                  <a:solidFill>
                    <a:srgbClr val="95B3D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A0A8C19-F84E-46A7-ABFD-E88450D450F7}"/>
                    </a:ext>
                  </a:extLst>
                </p:cNvPr>
                <p:cNvSpPr txBox="1"/>
                <p:nvPr/>
              </p:nvSpPr>
              <p:spPr>
                <a:xfrm>
                  <a:off x="7047045" y="6005260"/>
                  <a:ext cx="203023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i="1" dirty="0">
                      <a:solidFill>
                        <a:schemeClr val="bg2"/>
                      </a:solidFill>
                    </a:rPr>
                    <a:t>Water at 0.25 Salinity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B704AC7-9A7D-4FBB-B77F-DC85B7859D59}"/>
                  </a:ext>
                </a:extLst>
              </p:cNvPr>
              <p:cNvSpPr txBox="1"/>
              <p:nvPr/>
            </p:nvSpPr>
            <p:spPr>
              <a:xfrm>
                <a:off x="9990972" y="3007732"/>
                <a:ext cx="19390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Induced Polarization Streamer Tail</a:t>
                </a: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250E4E6-184A-4C6C-B18A-CCD60CD89406}"/>
                </a:ext>
              </a:extLst>
            </p:cNvPr>
            <p:cNvSpPr/>
            <p:nvPr/>
          </p:nvSpPr>
          <p:spPr>
            <a:xfrm>
              <a:off x="5185186" y="4561242"/>
              <a:ext cx="1312433" cy="17212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8927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11" y="424657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47689" y="1442593"/>
            <a:ext cx="3782658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Oil-Under-Ice testing:  CRREL Testing Facility:</a:t>
            </a:r>
          </a:p>
          <a:p>
            <a:r>
              <a:rPr lang="en-US" sz="2200" dirty="0"/>
              <a:t>Tests will be conducted using shared oil under ice conditions:</a:t>
            </a:r>
          </a:p>
          <a:p>
            <a:pPr marL="285750" lvl="1" indent="-285750"/>
            <a:r>
              <a:rPr lang="en-US" sz="2200" dirty="0"/>
              <a:t>Existing oil placement will be well documented</a:t>
            </a:r>
          </a:p>
          <a:p>
            <a:pPr marL="285750" lvl="1" indent="-285750"/>
            <a:r>
              <a:rPr lang="en-US" sz="2200" dirty="0"/>
              <a:t>Additional oil will be added under and encapsulated within the ice</a:t>
            </a:r>
          </a:p>
          <a:p>
            <a:pPr marL="285750" lvl="1" indent="-285750"/>
            <a:endParaRPr lang="en-US" sz="2200" dirty="0"/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9" name="Rectangle 8"/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1584E9-3E71-471C-A757-8C0592FE0B21}"/>
              </a:ext>
            </a:extLst>
          </p:cNvPr>
          <p:cNvSpPr/>
          <p:nvPr/>
        </p:nvSpPr>
        <p:spPr>
          <a:xfrm>
            <a:off x="6096000" y="3034110"/>
            <a:ext cx="5817140" cy="1174723"/>
          </a:xfrm>
          <a:prstGeom prst="rect">
            <a:avLst/>
          </a:prstGeom>
          <a:solidFill>
            <a:srgbClr val="222B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40A1A8-8D3C-4704-B168-32E5A40DD2AB}"/>
              </a:ext>
            </a:extLst>
          </p:cNvPr>
          <p:cNvSpPr/>
          <p:nvPr/>
        </p:nvSpPr>
        <p:spPr>
          <a:xfrm>
            <a:off x="4857345" y="3197332"/>
            <a:ext cx="977629" cy="732642"/>
          </a:xfrm>
          <a:prstGeom prst="rect">
            <a:avLst/>
          </a:prstGeom>
          <a:solidFill>
            <a:srgbClr val="213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B6FDBE-6CCB-49CC-8ABE-E72C91E392AF}"/>
              </a:ext>
            </a:extLst>
          </p:cNvPr>
          <p:cNvSpPr txBox="1"/>
          <p:nvPr/>
        </p:nvSpPr>
        <p:spPr>
          <a:xfrm>
            <a:off x="6471001" y="328866"/>
            <a:ext cx="286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CRREL Testing Facility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178B30-14B2-4165-9D42-A63869C8341A}"/>
              </a:ext>
            </a:extLst>
          </p:cNvPr>
          <p:cNvGrpSpPr/>
          <p:nvPr/>
        </p:nvGrpSpPr>
        <p:grpSpPr>
          <a:xfrm>
            <a:off x="4121714" y="733247"/>
            <a:ext cx="7860186" cy="5707414"/>
            <a:chOff x="4121714" y="733247"/>
            <a:chExt cx="7860186" cy="57074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9532508-E403-4966-BE39-8978D819B128}"/>
                </a:ext>
              </a:extLst>
            </p:cNvPr>
            <p:cNvGrpSpPr/>
            <p:nvPr/>
          </p:nvGrpSpPr>
          <p:grpSpPr>
            <a:xfrm>
              <a:off x="4121714" y="733247"/>
              <a:ext cx="7860186" cy="5707414"/>
              <a:chOff x="4121714" y="733247"/>
              <a:chExt cx="7860186" cy="5707414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D215795-2444-4D1B-8911-FD4566534B4D}"/>
                  </a:ext>
                </a:extLst>
              </p:cNvPr>
              <p:cNvGrpSpPr/>
              <p:nvPr/>
            </p:nvGrpSpPr>
            <p:grpSpPr>
              <a:xfrm>
                <a:off x="4121714" y="2440800"/>
                <a:ext cx="7860186" cy="3999861"/>
                <a:chOff x="4121714" y="2440800"/>
                <a:chExt cx="7860186" cy="3999861"/>
              </a:xfrm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498FDA7-E74B-4FBC-A291-2EE4919A4E84}"/>
                    </a:ext>
                  </a:extLst>
                </p:cNvPr>
                <p:cNvGrpSpPr/>
                <p:nvPr/>
              </p:nvGrpSpPr>
              <p:grpSpPr>
                <a:xfrm>
                  <a:off x="4121714" y="2440800"/>
                  <a:ext cx="7860186" cy="3999861"/>
                  <a:chOff x="4121714" y="2440800"/>
                  <a:chExt cx="7860186" cy="3999861"/>
                </a:xfrm>
              </p:grpSpPr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C0B2C39A-DB3C-41BA-8897-7C120D393B39}"/>
                      </a:ext>
                    </a:extLst>
                  </p:cNvPr>
                  <p:cNvGrpSpPr/>
                  <p:nvPr/>
                </p:nvGrpSpPr>
                <p:grpSpPr>
                  <a:xfrm>
                    <a:off x="4121714" y="2440800"/>
                    <a:ext cx="7860186" cy="3999861"/>
                    <a:chOff x="4121714" y="2440800"/>
                    <a:chExt cx="7860186" cy="3999861"/>
                  </a:xfrm>
                </p:grpSpPr>
                <p:grpSp>
                  <p:nvGrpSpPr>
                    <p:cNvPr id="81" name="Group 80">
                      <a:extLst>
                        <a:ext uri="{FF2B5EF4-FFF2-40B4-BE49-F238E27FC236}">
                          <a16:creationId xmlns:a16="http://schemas.microsoft.com/office/drawing/2014/main" id="{EF276059-27E1-43B2-A7F2-58BDD26A21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1714" y="2440800"/>
                      <a:ext cx="7860186" cy="3999861"/>
                      <a:chOff x="4121714" y="2440800"/>
                      <a:chExt cx="7860186" cy="3999861"/>
                    </a:xfrm>
                  </p:grpSpPr>
                  <p:grpSp>
                    <p:nvGrpSpPr>
                      <p:cNvPr id="86" name="Group 85">
                        <a:extLst>
                          <a:ext uri="{FF2B5EF4-FFF2-40B4-BE49-F238E27FC236}">
                            <a16:creationId xmlns:a16="http://schemas.microsoft.com/office/drawing/2014/main" id="{296A207A-16DA-46F7-A202-1DDB79423E0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121714" y="2440800"/>
                        <a:ext cx="7860186" cy="3999861"/>
                        <a:chOff x="4163200" y="2679800"/>
                        <a:chExt cx="7860186" cy="3999861"/>
                      </a:xfrm>
                    </p:grpSpPr>
                    <p:pic>
                      <p:nvPicPr>
                        <p:cNvPr id="90" name="image10.png">
                          <a:extLst>
                            <a:ext uri="{FF2B5EF4-FFF2-40B4-BE49-F238E27FC236}">
                              <a16:creationId xmlns:a16="http://schemas.microsoft.com/office/drawing/2014/main" id="{4A4B2921-1624-4F37-A967-5CAD59E7A32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4163200" y="2830407"/>
                          <a:ext cx="7860186" cy="3849254"/>
                        </a:xfrm>
                        <a:prstGeom prst="rect">
                          <a:avLst/>
                        </a:prstGeom>
                        <a:ln/>
                      </p:spPr>
                    </p:pic>
                    <p:grpSp>
                      <p:nvGrpSpPr>
                        <p:cNvPr id="91" name="Group 90">
                          <a:extLst>
                            <a:ext uri="{FF2B5EF4-FFF2-40B4-BE49-F238E27FC236}">
                              <a16:creationId xmlns:a16="http://schemas.microsoft.com/office/drawing/2014/main" id="{5DB0DED8-20D2-4D05-A43D-A016AF85B27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857345" y="2679800"/>
                          <a:ext cx="7062280" cy="1709613"/>
                          <a:chOff x="4857345" y="2679800"/>
                          <a:chExt cx="7062280" cy="1709613"/>
                        </a:xfrm>
                      </p:grpSpPr>
                      <p:sp>
                        <p:nvSpPr>
                          <p:cNvPr id="95" name="Rectangle 94">
                            <a:extLst>
                              <a:ext uri="{FF2B5EF4-FFF2-40B4-BE49-F238E27FC236}">
                                <a16:creationId xmlns:a16="http://schemas.microsoft.com/office/drawing/2014/main" id="{9030995C-B247-44BB-9ADD-127E44F0670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944910" y="2814453"/>
                            <a:ext cx="1974715" cy="1498400"/>
                          </a:xfrm>
                          <a:prstGeom prst="rect">
                            <a:avLst/>
                          </a:prstGeom>
                          <a:solidFill>
                            <a:srgbClr val="222E3A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96" name="Rectangle 95">
                            <a:extLst>
                              <a:ext uri="{FF2B5EF4-FFF2-40B4-BE49-F238E27FC236}">
                                <a16:creationId xmlns:a16="http://schemas.microsoft.com/office/drawing/2014/main" id="{AF99421C-7BDA-4C3D-8F81-8C6E220A8A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57345" y="3197332"/>
                            <a:ext cx="977629" cy="732642"/>
                          </a:xfrm>
                          <a:prstGeom prst="rect">
                            <a:avLst/>
                          </a:prstGeom>
                          <a:solidFill>
                            <a:srgbClr val="213440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97" name="TextBox 96">
                            <a:extLst>
                              <a:ext uri="{FF2B5EF4-FFF2-40B4-BE49-F238E27FC236}">
                                <a16:creationId xmlns:a16="http://schemas.microsoft.com/office/drawing/2014/main" id="{F75E62B4-57FC-45A9-A490-0CC12D7829D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934033" y="3636922"/>
                            <a:ext cx="919262" cy="64633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Control line</a:t>
                            </a:r>
                          </a:p>
                        </p:txBody>
                      </p:sp>
                      <p:cxnSp>
                        <p:nvCxnSpPr>
                          <p:cNvPr id="98" name="Straight Arrow Connector 97">
                            <a:extLst>
                              <a:ext uri="{FF2B5EF4-FFF2-40B4-BE49-F238E27FC236}">
                                <a16:creationId xmlns:a16="http://schemas.microsoft.com/office/drawing/2014/main" id="{558AC431-CBCC-4DFE-96D9-2DAB2D11F978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flipH="1">
                            <a:off x="4990533" y="4007796"/>
                            <a:ext cx="121353" cy="249334"/>
                          </a:xfrm>
                          <a:prstGeom prst="straightConnector1">
                            <a:avLst/>
                          </a:prstGeom>
                          <a:ln w="28575" cap="flat" cmpd="sng" algn="ctr">
                            <a:solidFill>
                              <a:schemeClr val="dk1"/>
                            </a:solidFill>
                            <a:prstDash val="solid"/>
                            <a:round/>
                            <a:headEnd type="none" w="med" len="med"/>
                            <a:tailEnd type="arrow" w="med" len="med"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9" name="Straight Arrow Connector 98">
                            <a:extLst>
                              <a:ext uri="{FF2B5EF4-FFF2-40B4-BE49-F238E27FC236}">
                                <a16:creationId xmlns:a16="http://schemas.microsoft.com/office/drawing/2014/main" id="{EBBD3610-3CA1-46DE-B819-8DE85BFD4CE0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1083170" y="4147567"/>
                            <a:ext cx="139306" cy="241846"/>
                          </a:xfrm>
                          <a:prstGeom prst="straightConnector1">
                            <a:avLst/>
                          </a:prstGeom>
                          <a:ln w="28575" cap="flat" cmpd="sng" algn="ctr">
                            <a:solidFill>
                              <a:schemeClr val="dk1"/>
                            </a:solidFill>
                            <a:prstDash val="solid"/>
                            <a:round/>
                            <a:headEnd type="none" w="med" len="med"/>
                            <a:tailEnd type="arrow" w="med" len="med"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00" name="Rectangle 99">
                            <a:extLst>
                              <a:ext uri="{FF2B5EF4-FFF2-40B4-BE49-F238E27FC236}">
                                <a16:creationId xmlns:a16="http://schemas.microsoft.com/office/drawing/2014/main" id="{7D90A037-4F25-4DDE-BC48-74FDD5FBCCB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47609" y="2679800"/>
                            <a:ext cx="3375251" cy="1498400"/>
                          </a:xfrm>
                          <a:prstGeom prst="rect">
                            <a:avLst/>
                          </a:prstGeom>
                          <a:solidFill>
                            <a:srgbClr val="21333F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101" name="TextBox 100">
                            <a:extLst>
                              <a:ext uri="{FF2B5EF4-FFF2-40B4-BE49-F238E27FC236}">
                                <a16:creationId xmlns:a16="http://schemas.microsoft.com/office/drawing/2014/main" id="{1E5B01DA-223B-4EAA-AF71-3C8763B450A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096000" y="3175257"/>
                            <a:ext cx="1939047" cy="92333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Transmit (red) and receive (green) electrodes</a:t>
                            </a:r>
                          </a:p>
                        </p:txBody>
                      </p:sp>
                      <p:sp>
                        <p:nvSpPr>
                          <p:cNvPr id="102" name="Rectangle 101">
                            <a:extLst>
                              <a:ext uri="{FF2B5EF4-FFF2-40B4-BE49-F238E27FC236}">
                                <a16:creationId xmlns:a16="http://schemas.microsoft.com/office/drawing/2014/main" id="{228C287F-51E8-4874-9BF7-D8085A3D74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001329" y="2680930"/>
                            <a:ext cx="1867710" cy="1498400"/>
                          </a:xfrm>
                          <a:prstGeom prst="rect">
                            <a:avLst/>
                          </a:prstGeom>
                          <a:solidFill>
                            <a:srgbClr val="22303C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103" name="TextBox 102">
                            <a:extLst>
                              <a:ext uri="{FF2B5EF4-FFF2-40B4-BE49-F238E27FC236}">
                                <a16:creationId xmlns:a16="http://schemas.microsoft.com/office/drawing/2014/main" id="{7679C68F-11A5-45D1-A3FE-7AE446CBCDE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258782" y="3452256"/>
                            <a:ext cx="1939047" cy="64633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Buoys (yellow) provide flotation</a:t>
                            </a:r>
                          </a:p>
                        </p:txBody>
                      </p:sp>
                    </p:grpSp>
                    <mc:AlternateContent xmlns:mc="http://schemas.openxmlformats.org/markup-compatibility/2006" xmlns:p14="http://schemas.microsoft.com/office/powerpoint/2010/main">
                      <mc:Choice Requires="p14">
                        <p:contentPart p14:bwMode="auto" r:id="rId4">
                          <p14:nvContentPartPr>
                            <p14:cNvPr id="92" name="Ink 91">
                              <a:extLst>
                                <a:ext uri="{FF2B5EF4-FFF2-40B4-BE49-F238E27FC236}">
                                  <a16:creationId xmlns:a16="http://schemas.microsoft.com/office/drawing/2014/main" id="{4CA8D175-5CFE-4DD6-B7ED-AFB713D1721B}"/>
                                </a:ext>
                              </a:extLst>
                            </p14:cNvPr>
                            <p14:cNvContentPartPr/>
                            <p14:nvPr/>
                          </p14:nvContentPartPr>
                          <p14:xfrm>
                            <a:off x="11786990" y="4220888"/>
                            <a:ext cx="120240" cy="96480"/>
                          </p14:xfrm>
                        </p:contentPart>
                      </mc:Choice>
                      <mc:Fallback xmlns="">
                        <p:pic>
                          <p:nvPicPr>
                            <p:cNvPr id="36" name="Ink 35">
                              <a:extLst>
                                <a:ext uri="{FF2B5EF4-FFF2-40B4-BE49-F238E27FC236}">
                                  <a16:creationId xmlns:a16="http://schemas.microsoft.com/office/drawing/2014/main" id="{7A03ECFF-313B-4C2B-85C6-37C1E847DADE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1750990" y="4185248"/>
                              <a:ext cx="191880" cy="168120"/>
                            </a:xfrm>
                            <a:prstGeom prst="rect">
                              <a:avLst/>
                            </a:prstGeom>
                          </p:spPr>
                        </p:pic>
                      </mc:Fallback>
                    </mc:AlternateContent>
                    <mc:AlternateContent xmlns:mc="http://schemas.openxmlformats.org/markup-compatibility/2006" xmlns:p14="http://schemas.microsoft.com/office/powerpoint/2010/main">
                      <mc:Choice Requires="p14">
                        <p:contentPart p14:bwMode="auto" r:id="rId6">
                          <p14:nvContentPartPr>
                            <p14:cNvPr id="93" name="Ink 92">
                              <a:extLst>
                                <a:ext uri="{FF2B5EF4-FFF2-40B4-BE49-F238E27FC236}">
                                  <a16:creationId xmlns:a16="http://schemas.microsoft.com/office/drawing/2014/main" id="{EFC9213B-3943-4AC6-A24A-CE855757B4CC}"/>
                                </a:ext>
                              </a:extLst>
                            </p14:cNvPr>
                            <p14:cNvContentPartPr/>
                            <p14:nvPr/>
                          </p14:nvContentPartPr>
                          <p14:xfrm>
                            <a:off x="11867630" y="3792488"/>
                            <a:ext cx="52920" cy="428760"/>
                          </p14:xfrm>
                        </p:contentPart>
                      </mc:Choice>
                      <mc:Fallback xmlns="">
                        <p:pic>
                          <p:nvPicPr>
                            <p:cNvPr id="37" name="Ink 36">
                              <a:extLst>
                                <a:ext uri="{FF2B5EF4-FFF2-40B4-BE49-F238E27FC236}">
                                  <a16:creationId xmlns:a16="http://schemas.microsoft.com/office/drawing/2014/main" id="{A8936436-9DC8-421A-AC1D-2EBF86F588EA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1831630" y="3756848"/>
                              <a:ext cx="124560" cy="500400"/>
                            </a:xfrm>
                            <a:prstGeom prst="rect">
                              <a:avLst/>
                            </a:prstGeom>
                          </p:spPr>
                        </p:pic>
                      </mc:Fallback>
                    </mc:AlternateContent>
                    <p:sp>
                      <p:nvSpPr>
                        <p:cNvPr id="94" name="Oval 93">
                          <a:extLst>
                            <a:ext uri="{FF2B5EF4-FFF2-40B4-BE49-F238E27FC236}">
                              <a16:creationId xmlns:a16="http://schemas.microsoft.com/office/drawing/2014/main" id="{6C01067C-057F-4576-A8F5-9E8D35F354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823402" y="3175257"/>
                          <a:ext cx="139430" cy="518809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</p:grpSp>
                  <p:sp>
                    <p:nvSpPr>
                      <p:cNvPr id="87" name="Rectangle 86">
                        <a:extLst>
                          <a:ext uri="{FF2B5EF4-FFF2-40B4-BE49-F238E27FC236}">
                            <a16:creationId xmlns:a16="http://schemas.microsoft.com/office/drawing/2014/main" id="{20160427-F494-4448-9821-686F04C152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6935" y="3949958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8" name="Rectangle 87">
                        <a:extLst>
                          <a:ext uri="{FF2B5EF4-FFF2-40B4-BE49-F238E27FC236}">
                            <a16:creationId xmlns:a16="http://schemas.microsoft.com/office/drawing/2014/main" id="{D0A63A70-C3C7-4C6A-B1E4-26D09027A1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40363" y="3948073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9" name="Rectangle 88">
                        <a:extLst>
                          <a:ext uri="{FF2B5EF4-FFF2-40B4-BE49-F238E27FC236}">
                            <a16:creationId xmlns:a16="http://schemas.microsoft.com/office/drawing/2014/main" id="{2DFC0A64-E7DE-46F3-B012-CD08A79CF6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919939" y="3948073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5A5A496A-F8A0-43FE-B525-5707CC55FD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27685" y="4063112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C662FFA6-D29F-4D1F-8078-10F1AD0FD9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64219" y="4076359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F6FC586E-7B4E-41CA-A507-AA568A00BA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17876" y="4076359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DF36CE14-FD3D-4049-8DB4-2AD15F981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4219" y="5926470"/>
                      <a:ext cx="1034599" cy="369332"/>
                    </a:xfrm>
                    <a:prstGeom prst="rect">
                      <a:avLst/>
                    </a:prstGeom>
                    <a:solidFill>
                      <a:srgbClr val="95B3D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3C60D3BF-2BC1-46F7-81CA-A1D0CD626F3D}"/>
                      </a:ext>
                    </a:extLst>
                  </p:cNvPr>
                  <p:cNvSpPr txBox="1"/>
                  <p:nvPr/>
                </p:nvSpPr>
                <p:spPr>
                  <a:xfrm>
                    <a:off x="7047045" y="6005260"/>
                    <a:ext cx="203023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i="1" dirty="0">
                        <a:solidFill>
                          <a:schemeClr val="bg2"/>
                        </a:solidFill>
                      </a:rPr>
                      <a:t>Water at 0.25 Salinity</a:t>
                    </a:r>
                  </a:p>
                </p:txBody>
              </p:sp>
            </p:grp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35896790-6DEA-45E2-8AE0-6D57ACBF724E}"/>
                    </a:ext>
                  </a:extLst>
                </p:cNvPr>
                <p:cNvSpPr txBox="1"/>
                <p:nvPr/>
              </p:nvSpPr>
              <p:spPr>
                <a:xfrm>
                  <a:off x="9990972" y="3007732"/>
                  <a:ext cx="1939047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Induced Polarization Streamer Tail</a:t>
                  </a:r>
                </a:p>
              </p:txBody>
            </p:sp>
          </p:grp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1A82F9F1-3971-48F4-BA32-A024CACF05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62793" y="2033195"/>
                <a:ext cx="1295934" cy="2551775"/>
              </a:xfrm>
              <a:prstGeom prst="line">
                <a:avLst/>
              </a:prstGeom>
              <a:ln w="38100" cap="flat" cmpd="sng" algn="ctr">
                <a:solidFill>
                  <a:srgbClr val="FFFF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pic>
            <p:nvPicPr>
              <p:cNvPr id="4" name="Picture 3" descr="A building covered in snow&#10;&#10;Description automatically generated">
                <a:extLst>
                  <a:ext uri="{FF2B5EF4-FFF2-40B4-BE49-F238E27FC236}">
                    <a16:creationId xmlns:a16="http://schemas.microsoft.com/office/drawing/2014/main" id="{4A20293E-6B78-46EC-BA23-3E919376BD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381"/>
              <a:stretch/>
            </p:blipFill>
            <p:spPr>
              <a:xfrm>
                <a:off x="5928538" y="733247"/>
                <a:ext cx="4063135" cy="225007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6407151-6ABD-4F68-A4C4-56801E297D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34664" y="1442593"/>
                <a:ext cx="1741251" cy="3142377"/>
              </a:xfrm>
              <a:prstGeom prst="line">
                <a:avLst/>
              </a:prstGeom>
              <a:ln w="38100" cap="flat" cmpd="sng" algn="ctr">
                <a:solidFill>
                  <a:srgbClr val="FFFF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B6EA42-3801-4720-8670-CF72025A0C2F}"/>
                </a:ext>
              </a:extLst>
            </p:cNvPr>
            <p:cNvSpPr/>
            <p:nvPr/>
          </p:nvSpPr>
          <p:spPr>
            <a:xfrm>
              <a:off x="5185186" y="4561242"/>
              <a:ext cx="1312433" cy="17212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8989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Research Objectives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433809"/>
            <a:ext cx="7817526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Project Objectives: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Continue to validate Marine IP as a viable means to detect oil within ice and broken ice:  </a:t>
            </a:r>
            <a:r>
              <a:rPr lang="en-US" sz="2200" b="1" dirty="0">
                <a:solidFill>
                  <a:srgbClr val="FFFF00"/>
                </a:solidFill>
              </a:rPr>
              <a:t>Y8</a:t>
            </a:r>
            <a:r>
              <a:rPr lang="en-US" sz="1600" b="1" dirty="0">
                <a:solidFill>
                  <a:srgbClr val="FFFF00"/>
                </a:solidFill>
              </a:rPr>
              <a:t>, no-cost extension due to COVID-19 delays</a:t>
            </a:r>
            <a:endParaRPr lang="en-US" sz="2200" b="1" dirty="0">
              <a:solidFill>
                <a:srgbClr val="FFFF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Develop and build the hardware, firmware and software for an Arctic-Ready Marine IP System that can withstand the harsh environment of the Arctic: </a:t>
            </a:r>
            <a:r>
              <a:rPr lang="en-US" sz="2200" b="1" dirty="0">
                <a:solidFill>
                  <a:srgbClr val="FFFF00"/>
                </a:solidFill>
              </a:rPr>
              <a:t>Y8, no-cost extension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Test the Arctic-Ready Marine IP System in an offshore, towed scenario:  </a:t>
            </a:r>
            <a:r>
              <a:rPr lang="en-US" sz="2200" b="1" dirty="0">
                <a:solidFill>
                  <a:srgbClr val="FFFF00"/>
                </a:solidFill>
              </a:rPr>
              <a:t>Y8, no-cost extension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Test the Arctic-Ready Marine IP System in a simulated Arctic environment scenario (CRREL):  </a:t>
            </a:r>
            <a:r>
              <a:rPr lang="en-US" sz="2200" b="1" dirty="0">
                <a:solidFill>
                  <a:srgbClr val="FFFF00"/>
                </a:solidFill>
              </a:rPr>
              <a:t>Y8, no-cost extension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Further identify possible Marine IP deployment mechanisms for characterization, with emphasis on AUVs:  </a:t>
            </a:r>
            <a:r>
              <a:rPr lang="en-US" sz="2200" b="1" dirty="0">
                <a:solidFill>
                  <a:srgbClr val="00FF00"/>
                </a:solidFill>
              </a:rPr>
              <a:t>June 30</a:t>
            </a:r>
            <a:r>
              <a:rPr lang="en-US" sz="2200" dirty="0"/>
              <a:t> </a:t>
            </a:r>
          </a:p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A0D2CA-E59F-40E6-BB86-B8CA3C6FD8C9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pic>
        <p:nvPicPr>
          <p:cNvPr id="5" name="Picture 4" descr="A picture containing outdoor, water, bird, light&#10;&#10;Description automatically generated">
            <a:extLst>
              <a:ext uri="{FF2B5EF4-FFF2-40B4-BE49-F238E27FC236}">
                <a16:creationId xmlns:a16="http://schemas.microsoft.com/office/drawing/2014/main" id="{12D1723E-CC21-4B6A-84C7-DE7821D66A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" b="19136"/>
          <a:stretch/>
        </p:blipFill>
        <p:spPr>
          <a:xfrm>
            <a:off x="8232059" y="4968808"/>
            <a:ext cx="3758621" cy="1571999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  <p:pic>
        <p:nvPicPr>
          <p:cNvPr id="50" name="Picture Placeholder 9">
            <a:extLst>
              <a:ext uri="{FF2B5EF4-FFF2-40B4-BE49-F238E27FC236}">
                <a16:creationId xmlns:a16="http://schemas.microsoft.com/office/drawing/2014/main" id="{32E62890-C8AC-4AD3-A840-1A61D9C65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>
            <a:fillRect/>
          </a:stretch>
        </p:blipFill>
        <p:spPr>
          <a:xfrm>
            <a:off x="8244472" y="798881"/>
            <a:ext cx="3733800" cy="2244725"/>
          </a:xfrm>
          <a:prstGeom prst="rect">
            <a:avLst/>
          </a:prstGeom>
        </p:spPr>
      </p:pic>
      <p:pic>
        <p:nvPicPr>
          <p:cNvPr id="51" name="image23.png">
            <a:extLst>
              <a:ext uri="{FF2B5EF4-FFF2-40B4-BE49-F238E27FC236}">
                <a16:creationId xmlns:a16="http://schemas.microsoft.com/office/drawing/2014/main" id="{733228A8-9E3E-4493-A86B-99E2606979C3}"/>
              </a:ext>
            </a:extLst>
          </p:cNvPr>
          <p:cNvPicPr/>
          <p:nvPr/>
        </p:nvPicPr>
        <p:blipFill rotWithShape="1">
          <a:blip r:embed="rId5"/>
          <a:srcRect t="48536"/>
          <a:stretch/>
        </p:blipFill>
        <p:spPr>
          <a:xfrm>
            <a:off x="8244473" y="1936499"/>
            <a:ext cx="3733800" cy="1107106"/>
          </a:xfrm>
          <a:prstGeom prst="rect">
            <a:avLst/>
          </a:prstGeom>
          <a:ln/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744BFAFA-76BA-4182-B9F5-DED7541B8E2D}"/>
              </a:ext>
            </a:extLst>
          </p:cNvPr>
          <p:cNvSpPr/>
          <p:nvPr/>
        </p:nvSpPr>
        <p:spPr>
          <a:xfrm>
            <a:off x="10209648" y="1642272"/>
            <a:ext cx="1768624" cy="234171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207C2F4-E648-4506-B4D9-D37874ABC2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96">
            <a:off x="8257453" y="1317938"/>
            <a:ext cx="1996744" cy="500222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8A4B548-3FA0-4702-BA10-D091A6A68635}"/>
              </a:ext>
            </a:extLst>
          </p:cNvPr>
          <p:cNvCxnSpPr>
            <a:cxnSpLocks/>
          </p:cNvCxnSpPr>
          <p:nvPr/>
        </p:nvCxnSpPr>
        <p:spPr>
          <a:xfrm flipH="1" flipV="1">
            <a:off x="9689644" y="1747977"/>
            <a:ext cx="176784" cy="3230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7CAEB75D-5E1C-4FE5-9AC4-7944E5823546}"/>
              </a:ext>
            </a:extLst>
          </p:cNvPr>
          <p:cNvSpPr/>
          <p:nvPr/>
        </p:nvSpPr>
        <p:spPr>
          <a:xfrm>
            <a:off x="8244470" y="3186044"/>
            <a:ext cx="3733801" cy="1619871"/>
          </a:xfrm>
          <a:prstGeom prst="rect">
            <a:avLst/>
          </a:prstGeom>
          <a:pattFill prst="smGrid">
            <a:fgClr>
              <a:srgbClr val="F0F2F6"/>
            </a:fgClr>
            <a:bgClr>
              <a:srgbClr val="FFFFF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rapezoid 47">
            <a:extLst>
              <a:ext uri="{FF2B5EF4-FFF2-40B4-BE49-F238E27FC236}">
                <a16:creationId xmlns:a16="http://schemas.microsoft.com/office/drawing/2014/main" id="{3222570C-CFC2-4E8A-9914-468BF4A934AC}"/>
              </a:ext>
            </a:extLst>
          </p:cNvPr>
          <p:cNvSpPr/>
          <p:nvPr/>
        </p:nvSpPr>
        <p:spPr>
          <a:xfrm rot="5400000">
            <a:off x="9646071" y="3925947"/>
            <a:ext cx="1433785" cy="197850"/>
          </a:xfrm>
          <a:prstGeom prst="trapezoid">
            <a:avLst>
              <a:gd name="adj" fmla="val 433076"/>
            </a:avLst>
          </a:prstGeom>
          <a:gradFill flip="none" rotWithShape="1">
            <a:gsLst>
              <a:gs pos="34000">
                <a:srgbClr val="FFC000"/>
              </a:gs>
              <a:gs pos="98000">
                <a:srgbClr val="FFFFF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5" name="Picture 54" descr="Shape&#10;&#10;Description automatically generated">
            <a:extLst>
              <a:ext uri="{FF2B5EF4-FFF2-40B4-BE49-F238E27FC236}">
                <a16:creationId xmlns:a16="http://schemas.microsoft.com/office/drawing/2014/main" id="{2036F173-099B-4E6F-8E66-9158B81267E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2" r="23589"/>
          <a:stretch/>
        </p:blipFill>
        <p:spPr>
          <a:xfrm>
            <a:off x="8307782" y="3472318"/>
            <a:ext cx="1937560" cy="1105110"/>
          </a:xfrm>
          <a:prstGeom prst="rect">
            <a:avLst/>
          </a:prstGeom>
          <a:ln>
            <a:noFill/>
          </a:ln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70B2139D-A8E5-4921-9FF6-023A6AA11FE9}"/>
              </a:ext>
            </a:extLst>
          </p:cNvPr>
          <p:cNvGrpSpPr/>
          <p:nvPr/>
        </p:nvGrpSpPr>
        <p:grpSpPr>
          <a:xfrm>
            <a:off x="8309329" y="3722188"/>
            <a:ext cx="1471896" cy="862091"/>
            <a:chOff x="6006833" y="3920494"/>
            <a:chExt cx="1466137" cy="862091"/>
          </a:xfrm>
        </p:grpSpPr>
        <p:pic>
          <p:nvPicPr>
            <p:cNvPr id="70" name="Picture 69" descr="A close up of a computer&#10;&#10;Description automatically generated">
              <a:extLst>
                <a:ext uri="{FF2B5EF4-FFF2-40B4-BE49-F238E27FC236}">
                  <a16:creationId xmlns:a16="http://schemas.microsoft.com/office/drawing/2014/main" id="{3C3F9918-27DC-4F94-86EC-1A686AFE34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8" t="12239" r="3354" b="13500"/>
            <a:stretch/>
          </p:blipFill>
          <p:spPr>
            <a:xfrm>
              <a:off x="6030913" y="3920494"/>
              <a:ext cx="1442057" cy="862091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BB17A3D9-8AA2-48F7-AC70-3A5DDBD133B8}"/>
                </a:ext>
              </a:extLst>
            </p:cNvPr>
            <p:cNvSpPr/>
            <p:nvPr/>
          </p:nvSpPr>
          <p:spPr>
            <a:xfrm rot="21449872">
              <a:off x="6006833" y="4085023"/>
              <a:ext cx="88838" cy="653174"/>
            </a:xfrm>
            <a:prstGeom prst="triangle">
              <a:avLst/>
            </a:prstGeom>
            <a:solidFill>
              <a:srgbClr val="231F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6D9CA2E9-5B77-4981-9898-E4669030EBEE}"/>
              </a:ext>
            </a:extLst>
          </p:cNvPr>
          <p:cNvSpPr/>
          <p:nvPr/>
        </p:nvSpPr>
        <p:spPr>
          <a:xfrm rot="236800">
            <a:off x="9683462" y="3809990"/>
            <a:ext cx="127571" cy="769415"/>
          </a:xfrm>
          <a:prstGeom prst="triangle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40019951-9C42-4C32-9707-B7B563D61D9C}"/>
              </a:ext>
            </a:extLst>
          </p:cNvPr>
          <p:cNvSpPr txBox="1">
            <a:spLocks/>
          </p:cNvSpPr>
          <p:nvPr/>
        </p:nvSpPr>
        <p:spPr>
          <a:xfrm>
            <a:off x="8647745" y="3170057"/>
            <a:ext cx="1426728" cy="270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rgbClr val="FF0000"/>
                </a:solidFill>
              </a:rPr>
              <a:t>Old Enclosure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1C90DCCF-500F-4E0D-8602-0CBBD960AD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10" b="98305" l="4472" r="97561">
                        <a14:foregroundMark x1="9756" y1="47458" x2="9756" y2="47458"/>
                        <a14:foregroundMark x1="4878" y1="44068" x2="4878" y2="44068"/>
                        <a14:foregroundMark x1="9756" y1="32768" x2="9756" y2="32768"/>
                        <a14:foregroundMark x1="35772" y1="11299" x2="35772" y2="11299"/>
                        <a14:foregroundMark x1="28862" y1="11864" x2="28862" y2="11864"/>
                        <a14:foregroundMark x1="23577" y1="17514" x2="23577" y2="17514"/>
                        <a14:foregroundMark x1="16667" y1="23164" x2="16667" y2="23164"/>
                        <a14:foregroundMark x1="33333" y1="7910" x2="33333" y2="7910"/>
                        <a14:foregroundMark x1="93089" y1="31073" x2="93089" y2="31073"/>
                        <a14:foregroundMark x1="94715" y1="46328" x2="94715" y2="46328"/>
                        <a14:foregroundMark x1="97561" y1="36723" x2="97561" y2="36723"/>
                        <a14:foregroundMark x1="70732" y1="23164" x2="70732" y2="23164"/>
                        <a14:foregroundMark x1="67886" y1="93785" x2="67886" y2="93785"/>
                        <a14:foregroundMark x1="34553" y1="86441" x2="34553" y2="86441"/>
                        <a14:foregroundMark x1="71138" y1="98305" x2="71138" y2="98305"/>
                        <a14:foregroundMark x1="54065" y1="93220" x2="54065" y2="93220"/>
                        <a14:foregroundMark x1="49187" y1="91525" x2="49187" y2="91525"/>
                        <a14:foregroundMark x1="48374" y1="91525" x2="48374" y2="91525"/>
                        <a14:foregroundMark x1="21138" y1="79661" x2="20732" y2="79661"/>
                        <a14:backgroundMark x1="20732" y1="79661" x2="20732" y2="79661"/>
                        <a14:backgroundMark x1="49187" y1="92090" x2="49187" y2="92090"/>
                        <a14:backgroundMark x1="48780" y1="90960" x2="48780" y2="90960"/>
                        <a14:backgroundMark x1="50000" y1="90960" x2="50000" y2="90960"/>
                        <a14:backgroundMark x1="48374" y1="92090" x2="48374" y2="92090"/>
                        <a14:backgroundMark x1="49187" y1="90960" x2="49187" y2="90960"/>
                        <a14:backgroundMark x1="54472" y1="93785" x2="54472" y2="93785"/>
                        <a14:backgroundMark x1="53659" y1="92655" x2="53659" y2="92655"/>
                        <a14:backgroundMark x1="53659" y1="93220" x2="53659" y2="93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65" b="86"/>
          <a:stretch/>
        </p:blipFill>
        <p:spPr>
          <a:xfrm>
            <a:off x="10527165" y="3619748"/>
            <a:ext cx="1436633" cy="990770"/>
          </a:xfrm>
          <a:prstGeom prst="rect">
            <a:avLst/>
          </a:prstGeom>
        </p:spPr>
      </p:pic>
      <p:sp>
        <p:nvSpPr>
          <p:cNvPr id="76" name="Arrow: Right 75">
            <a:extLst>
              <a:ext uri="{FF2B5EF4-FFF2-40B4-BE49-F238E27FC236}">
                <a16:creationId xmlns:a16="http://schemas.microsoft.com/office/drawing/2014/main" id="{B33C2E3B-6F50-4FD1-B4EA-6F1C0CB8268E}"/>
              </a:ext>
            </a:extLst>
          </p:cNvPr>
          <p:cNvSpPr/>
          <p:nvPr/>
        </p:nvSpPr>
        <p:spPr>
          <a:xfrm>
            <a:off x="10376086" y="3861515"/>
            <a:ext cx="151079" cy="328812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2B5B8173-3E28-4686-AB60-D5AF7E8F8142}"/>
              </a:ext>
            </a:extLst>
          </p:cNvPr>
          <p:cNvSpPr txBox="1">
            <a:spLocks/>
          </p:cNvSpPr>
          <p:nvPr/>
        </p:nvSpPr>
        <p:spPr>
          <a:xfrm>
            <a:off x="10285262" y="3186043"/>
            <a:ext cx="1823958" cy="423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rgbClr val="00B0F0"/>
                </a:solidFill>
              </a:rPr>
              <a:t>New Enclosure</a:t>
            </a:r>
            <a:endParaRPr lang="en-US" sz="1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21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Remaining Year 6 Objectives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433809"/>
            <a:ext cx="7817526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Remaining Project Objectives: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Investigate the potential of Marine IP to detect oil in partial ice formations as well as under pack 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Investigate and determine Marine IP’s effectiveness to accurately detect the extent of contaminated areas.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Remaining Project Milestones: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Determine the spectral signature of selected target contaminants utilizing a Marine IP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Complete data analysis and reporting.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A0D2CA-E59F-40E6-BB86-B8CA3C6FD8C9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sp>
        <p:nvSpPr>
          <p:cNvPr id="48" name="Trapezoid 47">
            <a:extLst>
              <a:ext uri="{FF2B5EF4-FFF2-40B4-BE49-F238E27FC236}">
                <a16:creationId xmlns:a16="http://schemas.microsoft.com/office/drawing/2014/main" id="{3222570C-CFC2-4E8A-9914-468BF4A934AC}"/>
              </a:ext>
            </a:extLst>
          </p:cNvPr>
          <p:cNvSpPr/>
          <p:nvPr/>
        </p:nvSpPr>
        <p:spPr>
          <a:xfrm rot="10800000">
            <a:off x="9266848" y="3531523"/>
            <a:ext cx="2307269" cy="254540"/>
          </a:xfrm>
          <a:prstGeom prst="trapezoid">
            <a:avLst>
              <a:gd name="adj" fmla="val 433076"/>
            </a:avLst>
          </a:prstGeom>
          <a:gradFill flip="none" rotWithShape="1">
            <a:gsLst>
              <a:gs pos="34000">
                <a:srgbClr val="FFC000"/>
              </a:gs>
              <a:gs pos="98000">
                <a:srgbClr val="222D3A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E20EE4-2BF3-499A-B9D4-204E92BF185C}"/>
              </a:ext>
            </a:extLst>
          </p:cNvPr>
          <p:cNvGrpSpPr/>
          <p:nvPr/>
        </p:nvGrpSpPr>
        <p:grpSpPr>
          <a:xfrm>
            <a:off x="8828290" y="1397643"/>
            <a:ext cx="3095941" cy="1811517"/>
            <a:chOff x="8816068" y="1555471"/>
            <a:chExt cx="3095941" cy="1811517"/>
          </a:xfrm>
        </p:grpSpPr>
        <p:pic>
          <p:nvPicPr>
            <p:cNvPr id="55" name="Picture 54" descr="Shape&#10;&#10;Description automatically generated">
              <a:extLst>
                <a:ext uri="{FF2B5EF4-FFF2-40B4-BE49-F238E27FC236}">
                  <a16:creationId xmlns:a16="http://schemas.microsoft.com/office/drawing/2014/main" id="{2036F173-099B-4E6F-8E66-9158B81267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32" r="23589"/>
            <a:stretch/>
          </p:blipFill>
          <p:spPr>
            <a:xfrm>
              <a:off x="8824074" y="1555471"/>
              <a:ext cx="3087935" cy="17612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CD73D23-64C5-4FAE-A1C0-09379B83C857}"/>
                </a:ext>
              </a:extLst>
            </p:cNvPr>
            <p:cNvGrpSpPr/>
            <p:nvPr/>
          </p:nvGrpSpPr>
          <p:grpSpPr>
            <a:xfrm>
              <a:off x="8816068" y="1971168"/>
              <a:ext cx="2420906" cy="1395820"/>
              <a:chOff x="8410476" y="4115310"/>
              <a:chExt cx="2420906" cy="139582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0B2139D-A8E5-4921-9FF6-023A6AA11FE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410476" y="4115310"/>
                <a:ext cx="2345796" cy="1373935"/>
                <a:chOff x="6006833" y="3920494"/>
                <a:chExt cx="1466137" cy="862091"/>
              </a:xfrm>
            </p:grpSpPr>
            <p:pic>
              <p:nvPicPr>
                <p:cNvPr id="70" name="Picture 69" descr="A close up of a computer&#10;&#10;Description automatically generated">
                  <a:extLst>
                    <a:ext uri="{FF2B5EF4-FFF2-40B4-BE49-F238E27FC236}">
                      <a16:creationId xmlns:a16="http://schemas.microsoft.com/office/drawing/2014/main" id="{3C3F9918-27DC-4F94-86EC-1A686AFE34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68" t="12239" r="3354" b="13500"/>
                <a:stretch/>
              </p:blipFill>
              <p:spPr>
                <a:xfrm>
                  <a:off x="6030913" y="3920494"/>
                  <a:ext cx="1442057" cy="862091"/>
                </a:xfrm>
                <a:prstGeom prst="rect">
                  <a:avLst/>
                </a:prstGeom>
                <a:ln w="38100" cap="sq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  <p:sp>
              <p:nvSpPr>
                <p:cNvPr id="71" name="Isosceles Triangle 70">
                  <a:extLst>
                    <a:ext uri="{FF2B5EF4-FFF2-40B4-BE49-F238E27FC236}">
                      <a16:creationId xmlns:a16="http://schemas.microsoft.com/office/drawing/2014/main" id="{BB17A3D9-8AA2-48F7-AC70-3A5DDBD133B8}"/>
                    </a:ext>
                  </a:extLst>
                </p:cNvPr>
                <p:cNvSpPr/>
                <p:nvPr/>
              </p:nvSpPr>
              <p:spPr>
                <a:xfrm rot="21449872">
                  <a:off x="6006833" y="4085023"/>
                  <a:ext cx="88838" cy="653174"/>
                </a:xfrm>
                <a:prstGeom prst="triangle">
                  <a:avLst/>
                </a:prstGeom>
                <a:solidFill>
                  <a:srgbClr val="231F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6D9CA2E9-5B77-4981-9898-E4669030EBE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36800">
                <a:off x="10628069" y="4284895"/>
                <a:ext cx="203313" cy="1226235"/>
              </a:xfrm>
              <a:prstGeom prst="triangle">
                <a:avLst/>
              </a:prstGeom>
              <a:solidFill>
                <a:srgbClr val="231F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40019951-9C42-4C32-9707-B7B563D61D9C}"/>
              </a:ext>
            </a:extLst>
          </p:cNvPr>
          <p:cNvSpPr txBox="1">
            <a:spLocks/>
          </p:cNvSpPr>
          <p:nvPr/>
        </p:nvSpPr>
        <p:spPr>
          <a:xfrm>
            <a:off x="9777571" y="1016145"/>
            <a:ext cx="1426728" cy="270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Old System</a:t>
            </a:r>
          </a:p>
        </p:txBody>
      </p:sp>
      <p:sp>
        <p:nvSpPr>
          <p:cNvPr id="76" name="Arrow: Right 75">
            <a:extLst>
              <a:ext uri="{FF2B5EF4-FFF2-40B4-BE49-F238E27FC236}">
                <a16:creationId xmlns:a16="http://schemas.microsoft.com/office/drawing/2014/main" id="{B33C2E3B-6F50-4FD1-B4EA-6F1C0CB8268E}"/>
              </a:ext>
            </a:extLst>
          </p:cNvPr>
          <p:cNvSpPr/>
          <p:nvPr/>
        </p:nvSpPr>
        <p:spPr>
          <a:xfrm rot="5400000">
            <a:off x="10355104" y="3630388"/>
            <a:ext cx="151079" cy="328812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2B5B8173-3E28-4686-AB60-D5AF7E8F8142}"/>
              </a:ext>
            </a:extLst>
          </p:cNvPr>
          <p:cNvSpPr txBox="1">
            <a:spLocks/>
          </p:cNvSpPr>
          <p:nvPr/>
        </p:nvSpPr>
        <p:spPr>
          <a:xfrm>
            <a:off x="9578956" y="4017140"/>
            <a:ext cx="1823958" cy="423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00B0F0"/>
                </a:solidFill>
              </a:rPr>
              <a:t>New System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2" name="Picture 21" descr="A picture containing text, yellow, container, bin&#10;&#10;Description automatically generated">
            <a:extLst>
              <a:ext uri="{FF2B5EF4-FFF2-40B4-BE49-F238E27FC236}">
                <a16:creationId xmlns:a16="http://schemas.microsoft.com/office/drawing/2014/main" id="{E75AE130-7E15-4F91-8017-B9CF65D18E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3" b="96386" l="4242" r="93725">
                        <a14:foregroundMark x1="28646" y1="6846" x2="28646" y2="6846"/>
                        <a14:foregroundMark x1="50668" y1="8160" x2="50668" y2="8160"/>
                        <a14:foregroundMark x1="76990" y1="3231" x2="76990" y2="3231"/>
                        <a14:foregroundMark x1="66822" y1="2738" x2="66822" y2="2738"/>
                        <a14:foregroundMark x1="20221" y1="3341" x2="20221" y2="3341"/>
                        <a14:foregroundMark x1="24521" y1="64622" x2="24521" y2="64622"/>
                        <a14:foregroundMark x1="47531" y1="66867" x2="48170" y2="66867"/>
                        <a14:foregroundMark x1="70773" y1="54436" x2="28181" y2="56462"/>
                        <a14:foregroundMark x1="28181" y1="56462" x2="18942" y2="58708"/>
                        <a14:foregroundMark x1="18942" y1="58708" x2="15630" y2="66375"/>
                        <a14:foregroundMark x1="15630" y1="66375" x2="21150" y2="74973"/>
                        <a14:foregroundMark x1="21150" y1="74973" x2="31784" y2="78039"/>
                        <a14:foregroundMark x1="31784" y1="78039" x2="43696" y2="77820"/>
                        <a14:foregroundMark x1="43696" y1="77820" x2="66647" y2="79792"/>
                        <a14:foregroundMark x1="66647" y1="79792" x2="73039" y2="75630"/>
                        <a14:foregroundMark x1="73039" y1="75630" x2="76874" y2="67032"/>
                        <a14:foregroundMark x1="76874" y1="67032" x2="77397" y2="57229"/>
                        <a14:foregroundMark x1="77397" y1="57229" x2="71354" y2="53286"/>
                        <a14:foregroundMark x1="71354" y1="53286" x2="71238" y2="53341"/>
                        <a14:foregroundMark x1="67577" y1="72618" x2="67577" y2="72618"/>
                        <a14:foregroundMark x1="62522" y1="67579" x2="62522" y2="67579"/>
                        <a14:foregroundMark x1="84602" y1="73549" x2="84602" y2="73549"/>
                        <a14:foregroundMark x1="85357" y1="76342" x2="85357" y2="76342"/>
                        <a14:foregroundMark x1="81813" y1="75958" x2="81813" y2="75958"/>
                        <a14:foregroundMark x1="79256" y1="74151" x2="79256" y2="74151"/>
                        <a14:foregroundMark x1="76467" y1="88992" x2="76467" y2="88992"/>
                        <a14:foregroundMark x1="80883" y1="87678" x2="80883" y2="87678"/>
                        <a14:foregroundMark x1="58048" y1="88664" x2="58048" y2="88664"/>
                        <a14:foregroundMark x1="38989" y1="90197" x2="38989" y2="90197"/>
                        <a14:foregroundMark x1="25450" y1="86035" x2="25450" y2="86035"/>
                        <a14:foregroundMark x1="20337" y1="89102" x2="20337" y2="89102"/>
                        <a14:foregroundMark x1="12783" y1="91895" x2="12783" y2="91895"/>
                        <a14:foregroundMark x1="8658" y1="83516" x2="8658" y2="83516"/>
                        <a14:foregroundMark x1="4242" y1="80887" x2="4242" y2="80887"/>
                        <a14:foregroundMark x1="7031" y1="73713" x2="7031" y2="73713"/>
                        <a14:foregroundMark x1="7670" y1="74370" x2="7670" y2="74370"/>
                        <a14:foregroundMark x1="5288" y1="79573" x2="5288" y2="79573"/>
                        <a14:foregroundMark x1="8542" y1="80723" x2="8542" y2="80723"/>
                        <a14:foregroundMark x1="10750" y1="68565" x2="10750" y2="68565"/>
                        <a14:foregroundMark x1="15166" y1="58379" x2="15166" y2="58379"/>
                        <a14:foregroundMark x1="18187" y1="53231" x2="18187" y2="53231"/>
                        <a14:foregroundMark x1="19117" y1="47700" x2="19117" y2="47700"/>
                        <a14:foregroundMark x1="18478" y1="45455" x2="18478" y2="45455"/>
                        <a14:foregroundMark x1="19001" y1="39704" x2="19001" y2="39704"/>
                        <a14:foregroundMark x1="27368" y1="2903" x2="27368" y2="2903"/>
                        <a14:foregroundMark x1="30912" y1="2245" x2="30912" y2="2245"/>
                        <a14:foregroundMark x1="70250" y1="3012" x2="70250" y2="3012"/>
                        <a14:foregroundMark x1="74956" y1="3122" x2="74956" y2="3122"/>
                        <a14:foregroundMark x1="61476" y1="3450" x2="61476" y2="3450"/>
                        <a14:foregroundMark x1="60721" y1="3341" x2="60721" y2="3341"/>
                        <a14:foregroundMark x1="23765" y1="1643" x2="23765" y2="1643"/>
                        <a14:foregroundMark x1="93725" y1="74754" x2="93725" y2="74754"/>
                        <a14:foregroundMark x1="79489" y1="52519" x2="79489" y2="52519"/>
                        <a14:foregroundMark x1="89250" y1="89923" x2="89250" y2="89923"/>
                        <a14:foregroundMark x1="81522" y1="84118" x2="81522" y2="84118"/>
                        <a14:foregroundMark x1="78268" y1="94469" x2="78268" y2="94469"/>
                        <a14:foregroundMark x1="67345" y1="96276" x2="67345" y2="96276"/>
                        <a14:foregroundMark x1="57292" y1="96440" x2="57292" y2="96440"/>
                        <a14:foregroundMark x1="28879" y1="1205" x2="28879" y2="1205"/>
                        <a14:foregroundMark x1="70366" y1="493" x2="70366" y2="493"/>
                        <a14:foregroundMark x1="75305" y1="2136" x2="75305" y2="2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830" y="4583504"/>
            <a:ext cx="1856210" cy="1969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54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11" y="424657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Planned Field Work 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47689" y="1814247"/>
            <a:ext cx="5886856" cy="3762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Oil-Under-Ice testing:  CRREL Testing Facility</a:t>
            </a:r>
          </a:p>
          <a:p>
            <a:r>
              <a:rPr lang="en-US" sz="2200" dirty="0"/>
              <a:t>Tests using shared oil under ice conditions:</a:t>
            </a:r>
          </a:p>
          <a:p>
            <a:pPr marL="285750" lvl="1" indent="-285750"/>
            <a:endParaRPr lang="en-US" sz="2200" dirty="0"/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4" name="Picture 3" descr="A building covered in snow&#10;&#10;Description automatically generated">
            <a:extLst>
              <a:ext uri="{FF2B5EF4-FFF2-40B4-BE49-F238E27FC236}">
                <a16:creationId xmlns:a16="http://schemas.microsoft.com/office/drawing/2014/main" id="{4A20293E-6B78-46EC-BA23-3E919376BD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81"/>
          <a:stretch/>
        </p:blipFill>
        <p:spPr>
          <a:xfrm>
            <a:off x="470718" y="2623600"/>
            <a:ext cx="5037198" cy="2789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3D587C05-0BEE-48A0-AE28-E715EBE5D771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B6FDBE-6CCB-49CC-8ABE-E72C91E392AF}"/>
              </a:ext>
            </a:extLst>
          </p:cNvPr>
          <p:cNvSpPr txBox="1"/>
          <p:nvPr/>
        </p:nvSpPr>
        <p:spPr>
          <a:xfrm>
            <a:off x="145473" y="5043753"/>
            <a:ext cx="286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CRREL Testing Facility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B989B7FB-EB6C-4736-A90D-9B18A4744EE9}"/>
              </a:ext>
            </a:extLst>
          </p:cNvPr>
          <p:cNvSpPr txBox="1">
            <a:spLocks/>
          </p:cNvSpPr>
          <p:nvPr/>
        </p:nvSpPr>
        <p:spPr>
          <a:xfrm>
            <a:off x="6986060" y="1814247"/>
            <a:ext cx="5060467" cy="3727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Open Water Testing: Puget Sound</a:t>
            </a:r>
          </a:p>
          <a:p>
            <a:r>
              <a:rPr lang="en-US" sz="2200" dirty="0"/>
              <a:t>Tests on a vessel in Puget Sound, WA:</a:t>
            </a:r>
          </a:p>
          <a:p>
            <a:pPr marL="285750" lvl="1" indent="-285750"/>
            <a:endParaRPr lang="en-US" sz="2200" dirty="0"/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44" name="Picture 43" descr="A picture containing outdoor, man, vehicle, water&#10;&#10;Description automatically generated">
            <a:extLst>
              <a:ext uri="{FF2B5EF4-FFF2-40B4-BE49-F238E27FC236}">
                <a16:creationId xmlns:a16="http://schemas.microsoft.com/office/drawing/2014/main" id="{F3F1BB05-8418-4D24-A63C-AF2B400B6E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r="26891"/>
          <a:stretch/>
        </p:blipFill>
        <p:spPr>
          <a:xfrm>
            <a:off x="7194502" y="2623600"/>
            <a:ext cx="4246501" cy="39493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DFD60BA-ADD2-4CCC-9BDF-7E9A581C6F26}"/>
              </a:ext>
            </a:extLst>
          </p:cNvPr>
          <p:cNvSpPr txBox="1">
            <a:spLocks/>
          </p:cNvSpPr>
          <p:nvPr/>
        </p:nvSpPr>
        <p:spPr>
          <a:xfrm>
            <a:off x="346211" y="1345304"/>
            <a:ext cx="8381338" cy="468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FF00"/>
                </a:solidFill>
              </a:rPr>
              <a:t>Delayed to Year 8 – No-cost extension due to COVID-19</a:t>
            </a:r>
            <a:endParaRPr lang="en-US" sz="2200" dirty="0">
              <a:solidFill>
                <a:srgbClr val="FFFF00"/>
              </a:solidFill>
            </a:endParaRPr>
          </a:p>
          <a:p>
            <a:pPr marL="285750" lvl="1" indent="-285750"/>
            <a:endParaRPr lang="en-US" sz="2200" dirty="0">
              <a:solidFill>
                <a:srgbClr val="FFFF00"/>
              </a:solidFill>
            </a:endParaRPr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58144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139711"/>
            <a:ext cx="1155170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00B0F0"/>
                </a:solidFill>
              </a:rPr>
              <a:t>Project Milestones – Hardware Design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57E2F2A-7737-4609-8D9F-18DE6B2AB5B9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Outline of general design requirements.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solidFill>
                <a:srgbClr val="00FF00"/>
              </a:solidFill>
              <a:effectLst/>
              <a:latin typeface="Noto Sans Symbols"/>
              <a:ea typeface="Noto Sans Symbols"/>
              <a:cs typeface="Noto Sans Symbols"/>
            </a:endParaRPr>
          </a:p>
          <a:p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59ABDD-19EE-4293-A80A-3C506EDB777B}"/>
              </a:ext>
            </a:extLst>
          </p:cNvPr>
          <p:cNvGrpSpPr/>
          <p:nvPr/>
        </p:nvGrpSpPr>
        <p:grpSpPr>
          <a:xfrm>
            <a:off x="7166820" y="1075038"/>
            <a:ext cx="4053393" cy="5165754"/>
            <a:chOff x="7443911" y="1006395"/>
            <a:chExt cx="4053393" cy="5165754"/>
          </a:xfrm>
        </p:grpSpPr>
        <p:pic>
          <p:nvPicPr>
            <p:cNvPr id="16" name="Picture 15" descr="Text&#10;&#10;Description automatically generated">
              <a:extLst>
                <a:ext uri="{FF2B5EF4-FFF2-40B4-BE49-F238E27FC236}">
                  <a16:creationId xmlns:a16="http://schemas.microsoft.com/office/drawing/2014/main" id="{6BA38B5C-E6FB-468E-BD6C-9096DE78E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3911" y="1528898"/>
              <a:ext cx="3589907" cy="4643251"/>
            </a:xfrm>
            <a:prstGeom prst="rect">
              <a:avLst/>
            </a:prstGeom>
            <a:ln>
              <a:solidFill>
                <a:schemeClr val="bg2">
                  <a:lumMod val="90000"/>
                  <a:lumOff val="10000"/>
                </a:schemeClr>
              </a:solidFill>
            </a:ln>
          </p:spPr>
        </p:pic>
        <p:pic>
          <p:nvPicPr>
            <p:cNvPr id="14" name="Picture 13" descr="Text&#10;&#10;Description automatically generated with low confidence">
              <a:extLst>
                <a:ext uri="{FF2B5EF4-FFF2-40B4-BE49-F238E27FC236}">
                  <a16:creationId xmlns:a16="http://schemas.microsoft.com/office/drawing/2014/main" id="{B22A7867-3770-4E76-81BB-684A23BE4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9611" y="1340075"/>
              <a:ext cx="3588100" cy="4661263"/>
            </a:xfrm>
            <a:prstGeom prst="rect">
              <a:avLst/>
            </a:prstGeom>
            <a:ln>
              <a:solidFill>
                <a:schemeClr val="bg2">
                  <a:lumMod val="90000"/>
                  <a:lumOff val="10000"/>
                </a:schemeClr>
              </a:solidFill>
            </a:ln>
          </p:spPr>
        </p:pic>
        <p:pic>
          <p:nvPicPr>
            <p:cNvPr id="12" name="Picture 11" descr="Text&#10;&#10;Description automatically generated with medium confidence">
              <a:extLst>
                <a:ext uri="{FF2B5EF4-FFF2-40B4-BE49-F238E27FC236}">
                  <a16:creationId xmlns:a16="http://schemas.microsoft.com/office/drawing/2014/main" id="{C63FD55D-B7E4-421B-8FD6-6D86FEBB2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3504" y="1190342"/>
              <a:ext cx="3589907" cy="4661263"/>
            </a:xfrm>
            <a:prstGeom prst="rect">
              <a:avLst/>
            </a:prstGeom>
            <a:ln>
              <a:solidFill>
                <a:schemeClr val="bg2">
                  <a:lumMod val="90000"/>
                  <a:lumOff val="10000"/>
                </a:schemeClr>
              </a:solidFill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DBA413B-016E-405A-B623-4B2D33281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7397" y="1006395"/>
              <a:ext cx="3589907" cy="4661263"/>
            </a:xfrm>
            <a:prstGeom prst="rect">
              <a:avLst/>
            </a:prstGeom>
            <a:ln>
              <a:solidFill>
                <a:schemeClr val="bg2">
                  <a:lumMod val="90000"/>
                  <a:lumOff val="10000"/>
                </a:schemeClr>
              </a:solidFill>
            </a:ln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D005DEC-6AA8-491C-80D9-9D6DDF97D40E}"/>
              </a:ext>
            </a:extLst>
          </p:cNvPr>
          <p:cNvSpPr/>
          <p:nvPr/>
        </p:nvSpPr>
        <p:spPr>
          <a:xfrm>
            <a:off x="837094" y="44890"/>
            <a:ext cx="28941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ADAC Quarterly Review: 29 Apr 2021</a:t>
            </a:r>
          </a:p>
        </p:txBody>
      </p:sp>
    </p:spTree>
    <p:extLst>
      <p:ext uri="{BB962C8B-B14F-4D97-AF65-F5344CB8AC3E}">
        <p14:creationId xmlns:p14="http://schemas.microsoft.com/office/powerpoint/2010/main" val="2610729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139711"/>
            <a:ext cx="1155170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00B0F0"/>
                </a:solidFill>
              </a:rPr>
              <a:t>Project Milestones – Hardware Design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57E2F2A-7737-4609-8D9F-18DE6B2AB5B9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280199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H</a:t>
            </a: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igh-level block diagrams for device prototype.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dirty="0"/>
          </a:p>
        </p:txBody>
      </p:sp>
      <p:pic>
        <p:nvPicPr>
          <p:cNvPr id="11" name="Picture 10" descr="Diagram, schematic&#10;&#10;Description automatically generated">
            <a:extLst>
              <a:ext uri="{FF2B5EF4-FFF2-40B4-BE49-F238E27FC236}">
                <a16:creationId xmlns:a16="http://schemas.microsoft.com/office/drawing/2014/main" id="{97A9B825-15E6-43B2-A8FA-E35E70733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272" y="2208536"/>
            <a:ext cx="6257386" cy="409068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E1779E-E7FD-4B4A-B2F6-13A557371037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1067498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139711"/>
            <a:ext cx="1155170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00B0F0"/>
                </a:solidFill>
              </a:rPr>
              <a:t>Project Milestones – Hardware Design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57E2F2A-7737-4609-8D9F-18DE6B2AB5B9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280199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L</a:t>
            </a: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aboratory testing device design drawings.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dirty="0"/>
          </a:p>
        </p:txBody>
      </p:sp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6A96E63F-FED9-4DFA-918C-C49DBE2699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484" y="2332369"/>
            <a:ext cx="5885281" cy="4094108"/>
          </a:xfrm>
          <a:prstGeom prst="rect">
            <a:avLst/>
          </a:prstGeom>
        </p:spPr>
      </p:pic>
      <p:pic>
        <p:nvPicPr>
          <p:cNvPr id="10" name="Picture 9" descr="A picture containing clock&#10;&#10;Description automatically generated">
            <a:extLst>
              <a:ext uri="{FF2B5EF4-FFF2-40B4-BE49-F238E27FC236}">
                <a16:creationId xmlns:a16="http://schemas.microsoft.com/office/drawing/2014/main" id="{FAF6150D-B840-45EF-9756-E7D91AF410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6" t="6193" r="8663" b="5963"/>
          <a:stretch/>
        </p:blipFill>
        <p:spPr>
          <a:xfrm>
            <a:off x="8562111" y="1597201"/>
            <a:ext cx="2561758" cy="2253322"/>
          </a:xfrm>
          <a:prstGeom prst="rect">
            <a:avLst/>
          </a:prstGeom>
          <a:ln w="19050">
            <a:solidFill>
              <a:schemeClr val="bg2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5DEE75B-05F8-424B-8BE9-47813FDB7D1E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3412859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139711"/>
            <a:ext cx="1155170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00B0F0"/>
                </a:solidFill>
              </a:rPr>
              <a:t>Project Milestones – Software Design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624CAE6-393D-4DE7-AEC8-AFA1C1E32C75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Engineering report outlining requirement and specification details.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Develop a plan-design-implement-test-revise loop.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Select a suite of core usage and testing cases.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AE3CA7C-019F-451A-910C-F548EA869663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225B27DA-D0AA-49CF-BE9D-6FA527C623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4623" y="2051753"/>
            <a:ext cx="3144291" cy="4069082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</p:spPr>
      </p:pic>
      <p:pic>
        <p:nvPicPr>
          <p:cNvPr id="4" name="Picture 3" descr="Diagram, schematic&#10;&#10;Description automatically generated">
            <a:extLst>
              <a:ext uri="{FF2B5EF4-FFF2-40B4-BE49-F238E27FC236}">
                <a16:creationId xmlns:a16="http://schemas.microsoft.com/office/drawing/2014/main" id="{39B5ED57-81E1-43A1-85D0-AB87E3B31E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87575" y="2903481"/>
            <a:ext cx="3144289" cy="4069080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94545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624CAE6-393D-4DE7-AEC8-AFA1C1E32C75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Procure and test components for functional performance in the laboratory on small-scale.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endParaRPr lang="en-US" dirty="0"/>
          </a:p>
        </p:txBody>
      </p:sp>
      <p:pic>
        <p:nvPicPr>
          <p:cNvPr id="4" name="Picture 3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29F648A6-5C67-4D87-B430-4F3E6EECE3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55173" y="2735031"/>
            <a:ext cx="4396821" cy="3297616"/>
          </a:xfrm>
          <a:prstGeom prst="rect">
            <a:avLst/>
          </a:prstGeom>
        </p:spPr>
      </p:pic>
      <p:pic>
        <p:nvPicPr>
          <p:cNvPr id="13" name="Picture 12" descr="A picture containing text, indoor, cluttered, worktable&#10;&#10;Description automatically generated">
            <a:extLst>
              <a:ext uri="{FF2B5EF4-FFF2-40B4-BE49-F238E27FC236}">
                <a16:creationId xmlns:a16="http://schemas.microsoft.com/office/drawing/2014/main" id="{97CBCFBE-0BF0-4EBD-9519-9C6C999990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81" b="10899"/>
          <a:stretch/>
        </p:blipFill>
        <p:spPr>
          <a:xfrm>
            <a:off x="2822270" y="2943262"/>
            <a:ext cx="5546500" cy="2409414"/>
          </a:xfrm>
          <a:prstGeom prst="rect">
            <a:avLst/>
          </a:prstGeom>
        </p:spPr>
      </p:pic>
      <p:pic>
        <p:nvPicPr>
          <p:cNvPr id="17" name="Picture 16" descr="A picture containing indoor, electronics, cabinet, monitor&#10;&#10;Description automatically generated">
            <a:extLst>
              <a:ext uri="{FF2B5EF4-FFF2-40B4-BE49-F238E27FC236}">
                <a16:creationId xmlns:a16="http://schemas.microsoft.com/office/drawing/2014/main" id="{9C256845-9952-4A6C-A177-B22CD412EF1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40" t="3824" r="2415"/>
          <a:stretch/>
        </p:blipFill>
        <p:spPr>
          <a:xfrm>
            <a:off x="1120124" y="2362350"/>
            <a:ext cx="2598272" cy="1659368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2BB5725-2AC3-4D85-8384-A26AED408222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3328422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624CAE6-393D-4DE7-AEC8-AFA1C1E32C75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Complete any preliminary revisions to hardware design based on laboratory tests of components.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>
              <a:effectLst/>
              <a:latin typeface="Franklin Gothic Book" panose="020B0503020102020204" pitchFamily="34" charset="0"/>
              <a:ea typeface="Libre Franklin"/>
              <a:cs typeface="Libre Franklin"/>
            </a:endParaRPr>
          </a:p>
          <a:p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3712D17-C7A7-4D32-992D-E02D46560EB6}"/>
              </a:ext>
            </a:extLst>
          </p:cNvPr>
          <p:cNvGrpSpPr/>
          <p:nvPr/>
        </p:nvGrpSpPr>
        <p:grpSpPr>
          <a:xfrm>
            <a:off x="8687771" y="2154300"/>
            <a:ext cx="3337008" cy="4449344"/>
            <a:chOff x="8687771" y="2154300"/>
            <a:chExt cx="3337008" cy="444934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29200A5-639A-4F64-B616-1713D437C7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131603" y="2710468"/>
              <a:ext cx="4449344" cy="3337008"/>
            </a:xfrm>
            <a:prstGeom prst="rect">
              <a:avLst/>
            </a:prstGeom>
          </p:spPr>
        </p:pic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3B08C6C-CD88-40C3-BA08-84CA5DCF7E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200373" y="3359727"/>
              <a:ext cx="525518" cy="658091"/>
            </a:xfrm>
            <a:prstGeom prst="line">
              <a:avLst/>
            </a:prstGeom>
            <a:ln w="381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043CDF1-4F23-49A9-BE04-A1E6913D5822}"/>
                </a:ext>
              </a:extLst>
            </p:cNvPr>
            <p:cNvCxnSpPr>
              <a:cxnSpLocks/>
            </p:cNvCxnSpPr>
            <p:nvPr/>
          </p:nvCxnSpPr>
          <p:spPr>
            <a:xfrm>
              <a:off x="9708833" y="3370898"/>
              <a:ext cx="1131570" cy="72390"/>
            </a:xfrm>
            <a:prstGeom prst="line">
              <a:avLst/>
            </a:prstGeom>
            <a:ln w="381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B9C3C67-8403-4749-B1A0-B637796D1D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582275" y="3429000"/>
              <a:ext cx="249184" cy="732473"/>
            </a:xfrm>
            <a:prstGeom prst="line">
              <a:avLst/>
            </a:prstGeom>
            <a:ln w="381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9074D32-E2E3-44D0-A55A-8F7FB71870F8}"/>
                </a:ext>
              </a:extLst>
            </p:cNvPr>
            <p:cNvCxnSpPr>
              <a:cxnSpLocks/>
            </p:cNvCxnSpPr>
            <p:nvPr/>
          </p:nvCxnSpPr>
          <p:spPr>
            <a:xfrm>
              <a:off x="9200373" y="4017818"/>
              <a:ext cx="1405282" cy="133937"/>
            </a:xfrm>
            <a:prstGeom prst="line">
              <a:avLst/>
            </a:prstGeom>
            <a:ln w="381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17855BF-EAC2-412D-A8BC-082275FB9E28}"/>
              </a:ext>
            </a:extLst>
          </p:cNvPr>
          <p:cNvGrpSpPr/>
          <p:nvPr/>
        </p:nvGrpSpPr>
        <p:grpSpPr>
          <a:xfrm>
            <a:off x="4398818" y="3097427"/>
            <a:ext cx="6183457" cy="3150973"/>
            <a:chOff x="4398818" y="3097427"/>
            <a:chExt cx="6183457" cy="3150973"/>
          </a:xfrm>
        </p:grpSpPr>
        <p:pic>
          <p:nvPicPr>
            <p:cNvPr id="6" name="Picture 5" descr="A picture containing text, electronics&#10;&#10;Description automatically generated">
              <a:extLst>
                <a:ext uri="{FF2B5EF4-FFF2-40B4-BE49-F238E27FC236}">
                  <a16:creationId xmlns:a16="http://schemas.microsoft.com/office/drawing/2014/main" id="{3E489E26-98BE-4C8F-A56C-D7CCC9033B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9" r="13499" b="9264"/>
            <a:stretch/>
          </p:blipFill>
          <p:spPr>
            <a:xfrm>
              <a:off x="4398818" y="3097427"/>
              <a:ext cx="3921791" cy="3130192"/>
            </a:xfrm>
            <a:prstGeom prst="rect">
              <a:avLst/>
            </a:prstGeom>
            <a:ln w="38100">
              <a:solidFill>
                <a:srgbClr val="00FF00"/>
              </a:solidFill>
            </a:ln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C9D99D05-E255-4A70-955E-8ABB3D1755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17293" y="4151755"/>
              <a:ext cx="2264982" cy="2096645"/>
            </a:xfrm>
            <a:prstGeom prst="line">
              <a:avLst/>
            </a:prstGeom>
            <a:ln w="38100">
              <a:solidFill>
                <a:srgbClr val="00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icture 4" descr="A close - up of a circuit board&#10;&#10;Description automatically generated with medium confidence">
            <a:extLst>
              <a:ext uri="{FF2B5EF4-FFF2-40B4-BE49-F238E27FC236}">
                <a16:creationId xmlns:a16="http://schemas.microsoft.com/office/drawing/2014/main" id="{1166508E-BBB5-42F4-B2CE-89DB2156D76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42"/>
          <a:stretch/>
        </p:blipFill>
        <p:spPr>
          <a:xfrm rot="16200000">
            <a:off x="1697317" y="2849381"/>
            <a:ext cx="2917981" cy="1931527"/>
          </a:xfrm>
          <a:prstGeom prst="rect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15165C9C-3DE8-444E-BF13-A4A8F0B563B6}"/>
              </a:ext>
            </a:extLst>
          </p:cNvPr>
          <p:cNvSpPr/>
          <p:nvPr/>
        </p:nvSpPr>
        <p:spPr>
          <a:xfrm>
            <a:off x="6874790" y="4907666"/>
            <a:ext cx="909186" cy="1001210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8206F43-8C7A-4672-B071-0AA6FB044CB0}"/>
              </a:ext>
            </a:extLst>
          </p:cNvPr>
          <p:cNvCxnSpPr>
            <a:cxnSpLocks/>
          </p:cNvCxnSpPr>
          <p:nvPr/>
        </p:nvCxnSpPr>
        <p:spPr>
          <a:xfrm>
            <a:off x="4122072" y="2335373"/>
            <a:ext cx="3661904" cy="2572293"/>
          </a:xfrm>
          <a:prstGeom prst="line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2B0AF5C8-2E43-4774-AEB1-EB63D6437B29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32062066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6976483" y="1610505"/>
            <a:ext cx="3005188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B0F0"/>
                </a:solidFill>
              </a:rPr>
              <a:t>PCB and Offboard BOMs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57E2F2A-7737-4609-8D9F-18DE6B2AB5B9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Assemble Bill of Materials.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48C763D-3FAC-4E4F-88BE-FB677B256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6418" y="2125172"/>
            <a:ext cx="2907363" cy="4444736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2251D7-B2FB-4699-89D9-35422F18C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6211" y="2364714"/>
            <a:ext cx="2907362" cy="4362863"/>
          </a:xfrm>
          <a:prstGeom prst="rect">
            <a:avLst/>
          </a:prstGeom>
          <a:solidFill>
            <a:schemeClr val="tx1"/>
          </a:solidFill>
          <a:ln>
            <a:solidFill>
              <a:schemeClr val="bg2">
                <a:lumMod val="90000"/>
                <a:lumOff val="10000"/>
              </a:schemeClr>
            </a:solidFill>
          </a:ln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B19622F-15C1-435B-9683-249198545C5E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1494745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42" descr="Diagram, schematic&#10;&#10;Description automatically generated">
            <a:extLst>
              <a:ext uri="{FF2B5EF4-FFF2-40B4-BE49-F238E27FC236}">
                <a16:creationId xmlns:a16="http://schemas.microsoft.com/office/drawing/2014/main" id="{CDDFC63E-D2C8-424C-8FD5-A20B8136831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9979" y="3638837"/>
            <a:ext cx="3683303" cy="2339886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41" name="Picture 40" descr="Diagram, schematic&#10;&#10;Description automatically generated">
            <a:extLst>
              <a:ext uri="{FF2B5EF4-FFF2-40B4-BE49-F238E27FC236}">
                <a16:creationId xmlns:a16="http://schemas.microsoft.com/office/drawing/2014/main" id="{0DEC6D0B-7EC1-4B9E-B297-E8F89914882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034" y="3914842"/>
            <a:ext cx="3683302" cy="2465538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57E2F2A-7737-4609-8D9F-18DE6B2AB5B9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Assemble final design drawings for prototype.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26A613D-EA1C-4AFF-A5A3-8227D8A5F63B}"/>
              </a:ext>
            </a:extLst>
          </p:cNvPr>
          <p:cNvGrpSpPr/>
          <p:nvPr/>
        </p:nvGrpSpPr>
        <p:grpSpPr>
          <a:xfrm>
            <a:off x="7134295" y="725339"/>
            <a:ext cx="4932730" cy="2540145"/>
            <a:chOff x="7150379" y="1583865"/>
            <a:chExt cx="4932730" cy="254014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75421B4-8172-4E7D-8C1A-9D87B22BAA26}"/>
                </a:ext>
              </a:extLst>
            </p:cNvPr>
            <p:cNvSpPr/>
            <p:nvPr/>
          </p:nvSpPr>
          <p:spPr>
            <a:xfrm>
              <a:off x="7150379" y="1583865"/>
              <a:ext cx="4932730" cy="254014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6000">
                  <a:schemeClr val="accent1">
                    <a:lumMod val="89000"/>
                  </a:schemeClr>
                </a:gs>
                <a:gs pos="55000">
                  <a:schemeClr val="accent1">
                    <a:lumMod val="75000"/>
                  </a:schemeClr>
                </a:gs>
                <a:gs pos="97000">
                  <a:srgbClr val="222A37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A picture containing text, electronics&#10;&#10;Description automatically generated">
              <a:extLst>
                <a:ext uri="{FF2B5EF4-FFF2-40B4-BE49-F238E27FC236}">
                  <a16:creationId xmlns:a16="http://schemas.microsoft.com/office/drawing/2014/main" id="{B0AF6B19-E7D6-41D0-A336-C6957CAC19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655" b="98643" l="2944" r="91402">
                          <a14:foregroundMark x1="14278" y1="42508" x2="13887" y2="42508"/>
                          <a14:foregroundMark x1="16389" y1="37894" x2="9797" y2="42237"/>
                          <a14:foregroundMark x1="8364" y1="42834" x2="8364" y2="42834"/>
                          <a14:foregroundMark x1="16780" y1="34853" x2="16780" y2="34853"/>
                          <a14:foregroundMark x1="18343" y1="32682" x2="18343" y2="32682"/>
                          <a14:foregroundMark x1="37051" y1="7709" x2="37051" y2="7709"/>
                          <a14:foregroundMark x1="85618" y1="42508" x2="85618" y2="42508"/>
                          <a14:foregroundMark x1="88510" y1="41965" x2="88510" y2="41965"/>
                          <a14:foregroundMark x1="63366" y1="92997" x2="63366" y2="92997"/>
                          <a14:foregroundMark x1="57712" y1="98751" x2="57712" y2="98751"/>
                          <a14:foregroundMark x1="91402" y1="39522" x2="91402" y2="39522"/>
                          <a14:foregroundMark x1="4534" y1="96037" x2="4534" y2="96037"/>
                          <a14:foregroundMark x1="2944" y1="91368" x2="2944" y2="91368"/>
                          <a14:foregroundMark x1="3752" y1="93811" x2="3752" y2="93811"/>
                          <a14:foregroundMark x1="4351" y1="95114" x2="4351" y2="95114"/>
                          <a14:foregroundMark x1="3048" y1="91965" x2="3048" y2="91965"/>
                          <a14:foregroundMark x1="3153" y1="90065" x2="3153" y2="900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5" t="4174" r="8043"/>
            <a:stretch/>
          </p:blipFill>
          <p:spPr>
            <a:xfrm>
              <a:off x="7440012" y="1587684"/>
              <a:ext cx="4517354" cy="2420512"/>
            </a:xfrm>
            <a:prstGeom prst="rect">
              <a:avLst/>
            </a:prstGeom>
          </p:spPr>
        </p:pic>
      </p:grp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F3C6BA1-DDED-4F34-A786-BA5474B56E96}"/>
              </a:ext>
            </a:extLst>
          </p:cNvPr>
          <p:cNvSpPr txBox="1">
            <a:spLocks/>
          </p:cNvSpPr>
          <p:nvPr/>
        </p:nvSpPr>
        <p:spPr>
          <a:xfrm>
            <a:off x="801092" y="2218233"/>
            <a:ext cx="3683302" cy="4513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Finalized, Compiled Board Design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21" name="Picture 20" descr="Diagram, schematic&#10;&#10;Description automatically generated">
            <a:extLst>
              <a:ext uri="{FF2B5EF4-FFF2-40B4-BE49-F238E27FC236}">
                <a16:creationId xmlns:a16="http://schemas.microsoft.com/office/drawing/2014/main" id="{D90FD3BA-6E08-468F-83BB-9D8F439BFC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5569" y="4241407"/>
            <a:ext cx="3684311" cy="234817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789F93D3-A699-4EDC-B317-9BF7E8664F72}"/>
              </a:ext>
            </a:extLst>
          </p:cNvPr>
          <p:cNvGrpSpPr/>
          <p:nvPr/>
        </p:nvGrpSpPr>
        <p:grpSpPr>
          <a:xfrm>
            <a:off x="791973" y="2701232"/>
            <a:ext cx="3683302" cy="2483465"/>
            <a:chOff x="4193128" y="2707704"/>
            <a:chExt cx="3083348" cy="2241623"/>
          </a:xfrm>
        </p:grpSpPr>
        <p:pic>
          <p:nvPicPr>
            <p:cNvPr id="19" name="Picture 18" descr="Map&#10;&#10;Description automatically generated">
              <a:extLst>
                <a:ext uri="{FF2B5EF4-FFF2-40B4-BE49-F238E27FC236}">
                  <a16:creationId xmlns:a16="http://schemas.microsoft.com/office/drawing/2014/main" id="{2CF545F1-6A2D-4FC9-9A0B-CFECCE5AD8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" t="1182" r="1076"/>
            <a:stretch/>
          </p:blipFill>
          <p:spPr>
            <a:xfrm>
              <a:off x="4193128" y="2707704"/>
              <a:ext cx="3083348" cy="2241623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A995A51-EAFF-48C3-AC32-7C6B32188444}"/>
                </a:ext>
              </a:extLst>
            </p:cNvPr>
            <p:cNvSpPr/>
            <p:nvPr/>
          </p:nvSpPr>
          <p:spPr>
            <a:xfrm>
              <a:off x="5729299" y="4004812"/>
              <a:ext cx="417194" cy="313373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893C999-FCE2-4A73-99C1-D122BDC125D0}"/>
                </a:ext>
              </a:extLst>
            </p:cNvPr>
            <p:cNvSpPr/>
            <p:nvPr/>
          </p:nvSpPr>
          <p:spPr>
            <a:xfrm>
              <a:off x="5729299" y="4318186"/>
              <a:ext cx="417194" cy="26241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307354C-A638-4AA4-8EAF-C16A2234714F}"/>
                </a:ext>
              </a:extLst>
            </p:cNvPr>
            <p:cNvSpPr/>
            <p:nvPr/>
          </p:nvSpPr>
          <p:spPr>
            <a:xfrm>
              <a:off x="6060922" y="4506227"/>
              <a:ext cx="291301" cy="40962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962F051-90CF-48BE-81F8-2D4332AE5558}"/>
                </a:ext>
              </a:extLst>
            </p:cNvPr>
            <p:cNvSpPr/>
            <p:nvPr/>
          </p:nvSpPr>
          <p:spPr>
            <a:xfrm>
              <a:off x="6351726" y="4506227"/>
              <a:ext cx="291301" cy="40962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39B9AB8-6CE1-4F19-ABE3-58AFD03D0BEA}"/>
                </a:ext>
              </a:extLst>
            </p:cNvPr>
            <p:cNvSpPr/>
            <p:nvPr/>
          </p:nvSpPr>
          <p:spPr>
            <a:xfrm>
              <a:off x="6638910" y="4506227"/>
              <a:ext cx="291301" cy="40962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A428522-A509-4025-8C07-BCA5B4707594}"/>
                </a:ext>
              </a:extLst>
            </p:cNvPr>
            <p:cNvSpPr/>
            <p:nvPr/>
          </p:nvSpPr>
          <p:spPr>
            <a:xfrm rot="16200000">
              <a:off x="6907423" y="4275665"/>
              <a:ext cx="291301" cy="40962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0958140-7509-42C2-B960-942D4643310D}"/>
                </a:ext>
              </a:extLst>
            </p:cNvPr>
            <p:cNvSpPr/>
            <p:nvPr/>
          </p:nvSpPr>
          <p:spPr>
            <a:xfrm>
              <a:off x="6839904" y="4021455"/>
              <a:ext cx="417194" cy="313373"/>
            </a:xfrm>
            <a:prstGeom prst="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E1B862D-D981-415D-9DD3-60B898C09C44}"/>
                </a:ext>
              </a:extLst>
            </p:cNvPr>
            <p:cNvSpPr/>
            <p:nvPr/>
          </p:nvSpPr>
          <p:spPr>
            <a:xfrm>
              <a:off x="6839904" y="3213056"/>
              <a:ext cx="417194" cy="313373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64526F6-4E3E-45A0-99F5-B0D7D1AB5FE7}"/>
                </a:ext>
              </a:extLst>
            </p:cNvPr>
            <p:cNvSpPr/>
            <p:nvPr/>
          </p:nvSpPr>
          <p:spPr>
            <a:xfrm>
              <a:off x="6829144" y="2834081"/>
              <a:ext cx="417194" cy="37897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33DCD68-01FA-4E97-9962-EE5A41BBB1B7}"/>
                </a:ext>
              </a:extLst>
            </p:cNvPr>
            <p:cNvSpPr/>
            <p:nvPr/>
          </p:nvSpPr>
          <p:spPr>
            <a:xfrm>
              <a:off x="5741888" y="2873561"/>
              <a:ext cx="335062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FA0E02B-5411-4B86-ABEC-05924BB94B4E}"/>
                </a:ext>
              </a:extLst>
            </p:cNvPr>
            <p:cNvSpPr/>
            <p:nvPr/>
          </p:nvSpPr>
          <p:spPr>
            <a:xfrm>
              <a:off x="5751033" y="3220870"/>
              <a:ext cx="325917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ED3096A-CC37-411A-A8D9-7877765AFBBA}"/>
                </a:ext>
              </a:extLst>
            </p:cNvPr>
            <p:cNvSpPr/>
            <p:nvPr/>
          </p:nvSpPr>
          <p:spPr>
            <a:xfrm>
              <a:off x="5987253" y="3468105"/>
              <a:ext cx="325917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99C79AD-4F2C-4B28-AB3A-C9AFA09C372C}"/>
                </a:ext>
              </a:extLst>
            </p:cNvPr>
            <p:cNvSpPr/>
            <p:nvPr/>
          </p:nvSpPr>
          <p:spPr>
            <a:xfrm>
              <a:off x="6305947" y="3468105"/>
              <a:ext cx="325917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CEC638F-CD1C-442A-A062-4E18DA747C60}"/>
                </a:ext>
              </a:extLst>
            </p:cNvPr>
            <p:cNvSpPr/>
            <p:nvPr/>
          </p:nvSpPr>
          <p:spPr>
            <a:xfrm>
              <a:off x="6624641" y="3468105"/>
              <a:ext cx="325917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F24A48B-3A7F-4781-9DD5-048A6D695C8D}"/>
                </a:ext>
              </a:extLst>
            </p:cNvPr>
            <p:cNvSpPr/>
            <p:nvPr/>
          </p:nvSpPr>
          <p:spPr>
            <a:xfrm>
              <a:off x="4953768" y="3825294"/>
              <a:ext cx="756153" cy="32760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DD032FA-4E3C-4936-9480-18DDE22379A9}"/>
                </a:ext>
              </a:extLst>
            </p:cNvPr>
            <p:cNvSpPr/>
            <p:nvPr/>
          </p:nvSpPr>
          <p:spPr>
            <a:xfrm>
              <a:off x="5048477" y="4361181"/>
              <a:ext cx="690836" cy="554672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47EDE5-836E-4966-99B2-A0DB34548D72}"/>
                </a:ext>
              </a:extLst>
            </p:cNvPr>
            <p:cNvSpPr/>
            <p:nvPr/>
          </p:nvSpPr>
          <p:spPr>
            <a:xfrm>
              <a:off x="4822189" y="4034790"/>
              <a:ext cx="414693" cy="603727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3D36A73-944F-4E56-B463-4D524B31715B}"/>
                </a:ext>
              </a:extLst>
            </p:cNvPr>
            <p:cNvSpPr/>
            <p:nvPr/>
          </p:nvSpPr>
          <p:spPr>
            <a:xfrm>
              <a:off x="4419718" y="2712821"/>
              <a:ext cx="866022" cy="378975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814D3DA-0892-49F0-A77D-E8865B0519DB}"/>
                </a:ext>
              </a:extLst>
            </p:cNvPr>
            <p:cNvSpPr/>
            <p:nvPr/>
          </p:nvSpPr>
          <p:spPr>
            <a:xfrm>
              <a:off x="4930141" y="2965146"/>
              <a:ext cx="516634" cy="59521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22A5528-A102-46F4-8683-DB0AD73FF682}"/>
                </a:ext>
              </a:extLst>
            </p:cNvPr>
            <p:cNvSpPr/>
            <p:nvPr/>
          </p:nvSpPr>
          <p:spPr>
            <a:xfrm>
              <a:off x="4389580" y="3091796"/>
              <a:ext cx="540561" cy="46856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7971D93-4A57-4FDF-A743-84C55DD5EB4C}"/>
                </a:ext>
              </a:extLst>
            </p:cNvPr>
            <p:cNvSpPr/>
            <p:nvPr/>
          </p:nvSpPr>
          <p:spPr>
            <a:xfrm>
              <a:off x="5885902" y="3818781"/>
              <a:ext cx="540561" cy="16414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C2CF710-C17D-4EA8-A5DF-4D6F304CBBC5}"/>
                </a:ext>
              </a:extLst>
            </p:cNvPr>
            <p:cNvSpPr/>
            <p:nvPr/>
          </p:nvSpPr>
          <p:spPr>
            <a:xfrm>
              <a:off x="5480124" y="4610017"/>
              <a:ext cx="270910" cy="305835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 Placeholder 3">
            <a:extLst>
              <a:ext uri="{FF2B5EF4-FFF2-40B4-BE49-F238E27FC236}">
                <a16:creationId xmlns:a16="http://schemas.microsoft.com/office/drawing/2014/main" id="{7E040A47-D3E5-4698-84D4-1564CDD196FB}"/>
              </a:ext>
            </a:extLst>
          </p:cNvPr>
          <p:cNvSpPr txBox="1">
            <a:spLocks/>
          </p:cNvSpPr>
          <p:nvPr/>
        </p:nvSpPr>
        <p:spPr>
          <a:xfrm>
            <a:off x="5095401" y="3163794"/>
            <a:ext cx="4005783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21 Board Component Designs</a:t>
            </a:r>
            <a:endParaRPr lang="en-US" dirty="0">
              <a:solidFill>
                <a:srgbClr val="FFFF00"/>
              </a:solidFill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A56930B-9FF3-4E51-8718-226CC3D9AD77}"/>
              </a:ext>
            </a:extLst>
          </p:cNvPr>
          <p:cNvCxnSpPr>
            <a:cxnSpLocks/>
          </p:cNvCxnSpPr>
          <p:nvPr/>
        </p:nvCxnSpPr>
        <p:spPr>
          <a:xfrm>
            <a:off x="3950425" y="4474526"/>
            <a:ext cx="1283663" cy="2115059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>
            <a:extLst>
              <a:ext uri="{FF2B5EF4-FFF2-40B4-BE49-F238E27FC236}">
                <a16:creationId xmlns:a16="http://schemas.microsoft.com/office/drawing/2014/main" id="{333A558D-5382-4569-808D-32ACB5207AF7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133000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57E2F2A-7737-4609-8D9F-18DE6B2AB5B9}"/>
              </a:ext>
            </a:extLst>
          </p:cNvPr>
          <p:cNvSpPr txBox="1">
            <a:spLocks/>
          </p:cNvSpPr>
          <p:nvPr/>
        </p:nvSpPr>
        <p:spPr>
          <a:xfrm>
            <a:off x="350691" y="1583865"/>
            <a:ext cx="11551701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lvl="1" indent="-347472">
              <a:spcBef>
                <a:spcPts val="600"/>
              </a:spcBef>
            </a:pPr>
            <a:r>
              <a:rPr lang="en-US" sz="2000" dirty="0">
                <a:ea typeface="Libre Franklin"/>
                <a:cs typeface="Libre Franklin"/>
              </a:rPr>
              <a:t>Fabricate prototype: internal boards.</a:t>
            </a:r>
            <a:r>
              <a:rPr lang="en-US" sz="2000" b="1" dirty="0">
                <a:solidFill>
                  <a:srgbClr val="00FF00"/>
                </a:solidFill>
              </a:rPr>
              <a:t> 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5F3C6BA1-DDED-4F34-A786-BA5474B56E96}"/>
              </a:ext>
            </a:extLst>
          </p:cNvPr>
          <p:cNvSpPr txBox="1">
            <a:spLocks/>
          </p:cNvSpPr>
          <p:nvPr/>
        </p:nvSpPr>
        <p:spPr>
          <a:xfrm>
            <a:off x="509329" y="2166482"/>
            <a:ext cx="370529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Finalized, Compiled Board Design</a:t>
            </a:r>
            <a:endParaRPr lang="en-US" dirty="0">
              <a:solidFill>
                <a:srgbClr val="FFFF00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B1DA47-42BF-4253-9F2E-E0D0B4D65CBF}"/>
              </a:ext>
            </a:extLst>
          </p:cNvPr>
          <p:cNvGrpSpPr/>
          <p:nvPr/>
        </p:nvGrpSpPr>
        <p:grpSpPr>
          <a:xfrm>
            <a:off x="4260397" y="2585093"/>
            <a:ext cx="657349" cy="2413744"/>
            <a:chOff x="8036284" y="1853459"/>
            <a:chExt cx="907520" cy="2413744"/>
          </a:xfrm>
        </p:grpSpPr>
        <p:sp>
          <p:nvSpPr>
            <p:cNvPr id="27" name="Trapezoid 26">
              <a:extLst>
                <a:ext uri="{FF2B5EF4-FFF2-40B4-BE49-F238E27FC236}">
                  <a16:creationId xmlns:a16="http://schemas.microsoft.com/office/drawing/2014/main" id="{3AB30EE3-3F47-4F04-A006-12C807A542D8}"/>
                </a:ext>
              </a:extLst>
            </p:cNvPr>
            <p:cNvSpPr/>
            <p:nvPr/>
          </p:nvSpPr>
          <p:spPr>
            <a:xfrm rot="5400000">
              <a:off x="7158086" y="2731657"/>
              <a:ext cx="2413744" cy="657349"/>
            </a:xfrm>
            <a:prstGeom prst="trapezoid">
              <a:avLst>
                <a:gd name="adj" fmla="val 247363"/>
              </a:avLst>
            </a:prstGeom>
            <a:gradFill flip="none" rotWithShape="1">
              <a:gsLst>
                <a:gs pos="34000">
                  <a:srgbClr val="FFC000"/>
                </a:gs>
                <a:gs pos="98000">
                  <a:srgbClr val="222F3C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5B8B0265-A10A-4D1E-89CF-9DA97D41C293}"/>
                </a:ext>
              </a:extLst>
            </p:cNvPr>
            <p:cNvSpPr/>
            <p:nvPr/>
          </p:nvSpPr>
          <p:spPr>
            <a:xfrm>
              <a:off x="8506412" y="2801694"/>
              <a:ext cx="437392" cy="517274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89F93D3-A699-4EDC-B317-9BF7E8664F72}"/>
              </a:ext>
            </a:extLst>
          </p:cNvPr>
          <p:cNvGrpSpPr/>
          <p:nvPr/>
        </p:nvGrpSpPr>
        <p:grpSpPr>
          <a:xfrm>
            <a:off x="452066" y="2598204"/>
            <a:ext cx="2477168" cy="1661592"/>
            <a:chOff x="4193128" y="2707704"/>
            <a:chExt cx="3083348" cy="2241623"/>
          </a:xfrm>
        </p:grpSpPr>
        <p:pic>
          <p:nvPicPr>
            <p:cNvPr id="19" name="Picture 18" descr="Map&#10;&#10;Description automatically generated">
              <a:extLst>
                <a:ext uri="{FF2B5EF4-FFF2-40B4-BE49-F238E27FC236}">
                  <a16:creationId xmlns:a16="http://schemas.microsoft.com/office/drawing/2014/main" id="{2CF545F1-6A2D-4FC9-9A0B-CFECCE5AD8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4" t="1182" r="1076"/>
            <a:stretch/>
          </p:blipFill>
          <p:spPr>
            <a:xfrm>
              <a:off x="4193128" y="2707704"/>
              <a:ext cx="3083348" cy="2241623"/>
            </a:xfrm>
            <a:prstGeom prst="rect">
              <a:avLst/>
            </a:prstGeom>
          </p:spPr>
        </p:pic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A995A51-EAFF-48C3-AC32-7C6B32188444}"/>
                </a:ext>
              </a:extLst>
            </p:cNvPr>
            <p:cNvSpPr/>
            <p:nvPr/>
          </p:nvSpPr>
          <p:spPr>
            <a:xfrm>
              <a:off x="5729299" y="4004812"/>
              <a:ext cx="417194" cy="313373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1893C999-FCE2-4A73-99C1-D122BDC125D0}"/>
                </a:ext>
              </a:extLst>
            </p:cNvPr>
            <p:cNvSpPr/>
            <p:nvPr/>
          </p:nvSpPr>
          <p:spPr>
            <a:xfrm>
              <a:off x="5729299" y="4318186"/>
              <a:ext cx="417194" cy="262410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307354C-A638-4AA4-8EAF-C16A2234714F}"/>
                </a:ext>
              </a:extLst>
            </p:cNvPr>
            <p:cNvSpPr/>
            <p:nvPr/>
          </p:nvSpPr>
          <p:spPr>
            <a:xfrm>
              <a:off x="6060922" y="4506227"/>
              <a:ext cx="291301" cy="40962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962F051-90CF-48BE-81F8-2D4332AE5558}"/>
                </a:ext>
              </a:extLst>
            </p:cNvPr>
            <p:cNvSpPr/>
            <p:nvPr/>
          </p:nvSpPr>
          <p:spPr>
            <a:xfrm>
              <a:off x="6351726" y="4506227"/>
              <a:ext cx="291301" cy="40962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39B9AB8-6CE1-4F19-ABE3-58AFD03D0BEA}"/>
                </a:ext>
              </a:extLst>
            </p:cNvPr>
            <p:cNvSpPr/>
            <p:nvPr/>
          </p:nvSpPr>
          <p:spPr>
            <a:xfrm>
              <a:off x="6638910" y="4506227"/>
              <a:ext cx="291301" cy="40962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A428522-A509-4025-8C07-BCA5B4707594}"/>
                </a:ext>
              </a:extLst>
            </p:cNvPr>
            <p:cNvSpPr/>
            <p:nvPr/>
          </p:nvSpPr>
          <p:spPr>
            <a:xfrm rot="16200000">
              <a:off x="6907423" y="4275665"/>
              <a:ext cx="291301" cy="40962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0958140-7509-42C2-B960-942D4643310D}"/>
                </a:ext>
              </a:extLst>
            </p:cNvPr>
            <p:cNvSpPr/>
            <p:nvPr/>
          </p:nvSpPr>
          <p:spPr>
            <a:xfrm>
              <a:off x="6839904" y="4021455"/>
              <a:ext cx="417194" cy="313373"/>
            </a:xfrm>
            <a:prstGeom prst="rect">
              <a:avLst/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E1B862D-D981-415D-9DD3-60B898C09C44}"/>
                </a:ext>
              </a:extLst>
            </p:cNvPr>
            <p:cNvSpPr/>
            <p:nvPr/>
          </p:nvSpPr>
          <p:spPr>
            <a:xfrm>
              <a:off x="6839904" y="3213056"/>
              <a:ext cx="417194" cy="313373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64526F6-4E3E-45A0-99F5-B0D7D1AB5FE7}"/>
                </a:ext>
              </a:extLst>
            </p:cNvPr>
            <p:cNvSpPr/>
            <p:nvPr/>
          </p:nvSpPr>
          <p:spPr>
            <a:xfrm>
              <a:off x="6829144" y="2834081"/>
              <a:ext cx="417194" cy="37897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33DCD68-01FA-4E97-9962-EE5A41BBB1B7}"/>
                </a:ext>
              </a:extLst>
            </p:cNvPr>
            <p:cNvSpPr/>
            <p:nvPr/>
          </p:nvSpPr>
          <p:spPr>
            <a:xfrm>
              <a:off x="5741888" y="2873561"/>
              <a:ext cx="335062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FA0E02B-5411-4B86-ABEC-05924BB94B4E}"/>
                </a:ext>
              </a:extLst>
            </p:cNvPr>
            <p:cNvSpPr/>
            <p:nvPr/>
          </p:nvSpPr>
          <p:spPr>
            <a:xfrm>
              <a:off x="5751033" y="3220870"/>
              <a:ext cx="325917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ED3096A-CC37-411A-A8D9-7877765AFBBA}"/>
                </a:ext>
              </a:extLst>
            </p:cNvPr>
            <p:cNvSpPr/>
            <p:nvPr/>
          </p:nvSpPr>
          <p:spPr>
            <a:xfrm>
              <a:off x="5987253" y="3468105"/>
              <a:ext cx="325917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99C79AD-4F2C-4B28-AB3A-C9AFA09C372C}"/>
                </a:ext>
              </a:extLst>
            </p:cNvPr>
            <p:cNvSpPr/>
            <p:nvPr/>
          </p:nvSpPr>
          <p:spPr>
            <a:xfrm>
              <a:off x="6305947" y="3468105"/>
              <a:ext cx="325917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CEC638F-CD1C-442A-A062-4E18DA747C60}"/>
                </a:ext>
              </a:extLst>
            </p:cNvPr>
            <p:cNvSpPr/>
            <p:nvPr/>
          </p:nvSpPr>
          <p:spPr>
            <a:xfrm>
              <a:off x="6624641" y="3468105"/>
              <a:ext cx="325917" cy="33949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F24A48B-3A7F-4781-9DD5-048A6D695C8D}"/>
                </a:ext>
              </a:extLst>
            </p:cNvPr>
            <p:cNvSpPr/>
            <p:nvPr/>
          </p:nvSpPr>
          <p:spPr>
            <a:xfrm>
              <a:off x="4953768" y="3825294"/>
              <a:ext cx="756153" cy="327606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DD032FA-4E3C-4936-9480-18DDE22379A9}"/>
                </a:ext>
              </a:extLst>
            </p:cNvPr>
            <p:cNvSpPr/>
            <p:nvPr/>
          </p:nvSpPr>
          <p:spPr>
            <a:xfrm>
              <a:off x="5048477" y="4361181"/>
              <a:ext cx="690836" cy="554672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847EDE5-836E-4966-99B2-A0DB34548D72}"/>
                </a:ext>
              </a:extLst>
            </p:cNvPr>
            <p:cNvSpPr/>
            <p:nvPr/>
          </p:nvSpPr>
          <p:spPr>
            <a:xfrm>
              <a:off x="4822189" y="4034790"/>
              <a:ext cx="414693" cy="603727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B3D36A73-944F-4E56-B463-4D524B31715B}"/>
                </a:ext>
              </a:extLst>
            </p:cNvPr>
            <p:cNvSpPr/>
            <p:nvPr/>
          </p:nvSpPr>
          <p:spPr>
            <a:xfrm>
              <a:off x="4419718" y="2712821"/>
              <a:ext cx="866022" cy="378975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814D3DA-0892-49F0-A77D-E8865B0519DB}"/>
                </a:ext>
              </a:extLst>
            </p:cNvPr>
            <p:cNvSpPr/>
            <p:nvPr/>
          </p:nvSpPr>
          <p:spPr>
            <a:xfrm>
              <a:off x="4930141" y="2965146"/>
              <a:ext cx="516634" cy="59521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022A5528-A102-46F4-8683-DB0AD73FF682}"/>
                </a:ext>
              </a:extLst>
            </p:cNvPr>
            <p:cNvSpPr/>
            <p:nvPr/>
          </p:nvSpPr>
          <p:spPr>
            <a:xfrm>
              <a:off x="4389580" y="3091796"/>
              <a:ext cx="540561" cy="46856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7971D93-4A57-4FDF-A743-84C55DD5EB4C}"/>
                </a:ext>
              </a:extLst>
            </p:cNvPr>
            <p:cNvSpPr/>
            <p:nvPr/>
          </p:nvSpPr>
          <p:spPr>
            <a:xfrm>
              <a:off x="5885902" y="3818781"/>
              <a:ext cx="540561" cy="164148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7C2CF710-C17D-4EA8-A5DF-4D6F304CBBC5}"/>
                </a:ext>
              </a:extLst>
            </p:cNvPr>
            <p:cNvSpPr/>
            <p:nvPr/>
          </p:nvSpPr>
          <p:spPr>
            <a:xfrm>
              <a:off x="5480124" y="4610017"/>
              <a:ext cx="270910" cy="305835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333A558D-5382-4569-808D-32ACB5207AF7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722A60D-2457-45DA-9157-CC38C5C0B8F7}"/>
              </a:ext>
            </a:extLst>
          </p:cNvPr>
          <p:cNvSpPr txBox="1"/>
          <p:nvPr/>
        </p:nvSpPr>
        <p:spPr>
          <a:xfrm>
            <a:off x="6790184" y="1639176"/>
            <a:ext cx="4877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Custom build of electronic boards complete.</a:t>
            </a:r>
          </a:p>
        </p:txBody>
      </p:sp>
      <p:pic>
        <p:nvPicPr>
          <p:cNvPr id="69" name="Picture 68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49FD7233-7120-48FE-A257-ECFA495A93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46" b="98200" l="3762" r="98903">
                        <a14:foregroundMark x1="16614" y1="46481" x2="16614" y2="46481"/>
                        <a14:foregroundMark x1="4075" y1="49100" x2="4075" y2="49100"/>
                        <a14:foregroundMark x1="53762" y1="92308" x2="53762" y2="92308"/>
                        <a14:foregroundMark x1="57837" y1="93617" x2="57837" y2="93617"/>
                        <a14:foregroundMark x1="57367" y1="98200" x2="57367" y2="98200"/>
                        <a14:foregroundMark x1="93887" y1="30606" x2="93887" y2="30606"/>
                        <a14:foregroundMark x1="94514" y1="23895" x2="94514" y2="23895"/>
                        <a14:foregroundMark x1="93260" y1="19804" x2="93260" y2="19804"/>
                        <a14:foregroundMark x1="97962" y1="22586" x2="97962" y2="22586"/>
                        <a14:foregroundMark x1="92633" y1="17349" x2="92633" y2="17349"/>
                        <a14:foregroundMark x1="52038" y1="7201" x2="52038" y2="7201"/>
                        <a14:foregroundMark x1="47492" y1="4419" x2="47492" y2="4419"/>
                        <a14:foregroundMark x1="14263" y1="24059" x2="14263" y2="24059"/>
                        <a14:foregroundMark x1="16614" y1="22586" x2="16614" y2="22586"/>
                        <a14:foregroundMark x1="23824" y1="15385" x2="23824" y2="15385"/>
                        <a14:foregroundMark x1="26959" y1="14075" x2="26959" y2="14075"/>
                        <a14:foregroundMark x1="22571" y1="18494" x2="22571" y2="18494"/>
                        <a14:foregroundMark x1="20063" y1="20786" x2="20063" y2="20786"/>
                        <a14:foregroundMark x1="18652" y1="21768" x2="18652" y2="21768"/>
                        <a14:foregroundMark x1="25549" y1="11620" x2="25549" y2="11620"/>
                        <a14:foregroundMark x1="27116" y1="11784" x2="27116" y2="11784"/>
                        <a14:foregroundMark x1="23041" y1="11293" x2="23041" y2="11293"/>
                        <a14:foregroundMark x1="21317" y1="12602" x2="21317" y2="12602"/>
                        <a14:foregroundMark x1="20063" y1="13748" x2="20063" y2="13748"/>
                        <a14:foregroundMark x1="19279" y1="15057" x2="19279" y2="15057"/>
                        <a14:foregroundMark x1="54389" y1="4583" x2="54389" y2="4583"/>
                        <a14:foregroundMark x1="61599" y1="6056" x2="61599" y2="6056"/>
                        <a14:foregroundMark x1="60345" y1="5237" x2="60345" y2="5237"/>
                        <a14:foregroundMark x1="57210" y1="4583" x2="57210" y2="4583"/>
                        <a14:foregroundMark x1="57680" y1="3601" x2="57680" y2="3601"/>
                        <a14:foregroundMark x1="57053" y1="3273" x2="57053" y2="3273"/>
                        <a14:foregroundMark x1="76489" y1="13912" x2="76489" y2="13912"/>
                        <a14:foregroundMark x1="77273" y1="11457" x2="77273" y2="11457"/>
                        <a14:foregroundMark x1="59875" y1="4910" x2="59875" y2="4910"/>
                        <a14:foregroundMark x1="58307" y1="2946" x2="58307" y2="2946"/>
                        <a14:foregroundMark x1="61285" y1="4583" x2="61285" y2="4583"/>
                        <a14:foregroundMark x1="61599" y1="3601" x2="61599" y2="3601"/>
                        <a14:foregroundMark x1="63166" y1="3928" x2="63166" y2="3928"/>
                        <a14:foregroundMark x1="60031" y1="4255" x2="60031" y2="4255"/>
                        <a14:foregroundMark x1="55172" y1="93617" x2="55172" y2="93617"/>
                        <a14:foregroundMark x1="55172" y1="92308" x2="55172" y2="92308"/>
                        <a14:foregroundMark x1="39655" y1="31915" x2="39655" y2="31915"/>
                        <a14:foregroundMark x1="17868" y1="47791" x2="17868" y2="47791"/>
                        <a14:foregroundMark x1="11912" y1="46972" x2="12226" y2="46972"/>
                        <a14:foregroundMark x1="13480" y1="43535" x2="13480" y2="43535"/>
                        <a14:foregroundMark x1="52038" y1="36989" x2="52038" y2="36989"/>
                        <a14:foregroundMark x1="21160" y1="54992" x2="21160" y2="54992"/>
                        <a14:foregroundMark x1="95611" y1="18167" x2="95611" y2="18167"/>
                        <a14:foregroundMark x1="98589" y1="21604" x2="98589" y2="21604"/>
                        <a14:foregroundMark x1="98903" y1="23404" x2="98903" y2="23404"/>
                        <a14:foregroundMark x1="69436" y1="10638" x2="69436" y2="10638"/>
                        <a14:foregroundMark x1="72727" y1="10802" x2="72727" y2="10802"/>
                        <a14:foregroundMark x1="73824" y1="10966" x2="73824" y2="10966"/>
                        <a14:foregroundMark x1="71630" y1="9984" x2="71630" y2="9984"/>
                        <a14:foregroundMark x1="67712" y1="8511" x2="67712" y2="8511"/>
                        <a14:foregroundMark x1="68652" y1="9002" x2="68652" y2="9002"/>
                        <a14:foregroundMark x1="69436" y1="9165" x2="69436" y2="9165"/>
                        <a14:foregroundMark x1="70846" y1="9493" x2="70846" y2="9493"/>
                        <a14:foregroundMark x1="68966" y1="8838" x2="68966" y2="8838"/>
                        <a14:foregroundMark x1="21317" y1="75123" x2="21317" y2="75123"/>
                        <a14:foregroundMark x1="22257" y1="75941" x2="22257" y2="75941"/>
                        <a14:foregroundMark x1="23197" y1="76759" x2="23197" y2="76759"/>
                        <a14:foregroundMark x1="5172" y1="63011" x2="5172" y2="63011"/>
                        <a14:foregroundMark x1="6583" y1="64157" x2="6583" y2="64157"/>
                        <a14:foregroundMark x1="8150" y1="65466" x2="8150" y2="65466"/>
                        <a14:foregroundMark x1="9875" y1="66612" x2="9875" y2="66612"/>
                        <a14:foregroundMark x1="96082" y1="29296" x2="96082" y2="29296"/>
                        <a14:backgroundMark x1="68182" y1="5565" x2="68182" y2="5565"/>
                        <a14:backgroundMark x1="64577" y1="5074" x2="64577" y2="5074"/>
                        <a14:backgroundMark x1="51724" y1="1964" x2="51724" y2="1964"/>
                        <a14:backgroundMark x1="99843" y1="22095" x2="99843" y2="22095"/>
                        <a14:backgroundMark x1="76489" y1="10638" x2="76489" y2="10638"/>
                        <a14:backgroundMark x1="75235" y1="10147" x2="75235" y2="10147"/>
                        <a14:backgroundMark x1="75549" y1="10802" x2="75549" y2="10802"/>
                        <a14:backgroundMark x1="75862" y1="9984" x2="75862" y2="9984"/>
                        <a14:backgroundMark x1="74608" y1="10638" x2="74608" y2="10638"/>
                        <a14:backgroundMark x1="72257" y1="9165" x2="72257" y2="9165"/>
                        <a14:backgroundMark x1="76645" y1="10802" x2="77116" y2="10966"/>
                        <a14:backgroundMark x1="76174" y1="10638" x2="76645" y2="10802"/>
                        <a14:backgroundMark x1="74295" y1="9984" x2="76174" y2="10638"/>
                        <a14:backgroundMark x1="72884" y1="9493" x2="74295" y2="9984"/>
                        <a14:backgroundMark x1="71942" y1="9165" x2="72884" y2="9493"/>
                        <a14:backgroundMark x1="71474" y1="9002" x2="71942" y2="9165"/>
                        <a14:backgroundMark x1="71003" y1="8838" x2="71474" y2="9002"/>
                        <a14:backgroundMark x1="70063" y1="8511" x2="71003" y2="8838"/>
                        <a14:backgroundMark x1="63950" y1="6383" x2="70063" y2="8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2102" y="2370472"/>
            <a:ext cx="2874656" cy="2749174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26A613D-EA1C-4AFF-A5A3-8227D8A5F63B}"/>
              </a:ext>
            </a:extLst>
          </p:cNvPr>
          <p:cNvGrpSpPr/>
          <p:nvPr/>
        </p:nvGrpSpPr>
        <p:grpSpPr>
          <a:xfrm>
            <a:off x="1311777" y="3863852"/>
            <a:ext cx="2809239" cy="1661592"/>
            <a:chOff x="7150379" y="1583865"/>
            <a:chExt cx="4932730" cy="2540145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75421B4-8172-4E7D-8C1A-9D87B22BAA26}"/>
                </a:ext>
              </a:extLst>
            </p:cNvPr>
            <p:cNvSpPr/>
            <p:nvPr/>
          </p:nvSpPr>
          <p:spPr>
            <a:xfrm>
              <a:off x="7150379" y="1583865"/>
              <a:ext cx="4932730" cy="254014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6000">
                  <a:schemeClr val="accent1">
                    <a:lumMod val="89000"/>
                  </a:schemeClr>
                </a:gs>
                <a:gs pos="55000">
                  <a:schemeClr val="accent1">
                    <a:lumMod val="75000"/>
                  </a:schemeClr>
                </a:gs>
                <a:gs pos="97000">
                  <a:srgbClr val="222A37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A picture containing text, electronics&#10;&#10;Description automatically generated">
              <a:extLst>
                <a:ext uri="{FF2B5EF4-FFF2-40B4-BE49-F238E27FC236}">
                  <a16:creationId xmlns:a16="http://schemas.microsoft.com/office/drawing/2014/main" id="{B0AF6B19-E7D6-41D0-A336-C6957CAC19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655" b="98643" l="2944" r="91402">
                          <a14:foregroundMark x1="14278" y1="42508" x2="13887" y2="42508"/>
                          <a14:foregroundMark x1="16389" y1="37894" x2="9797" y2="42237"/>
                          <a14:foregroundMark x1="8364" y1="42834" x2="8364" y2="42834"/>
                          <a14:foregroundMark x1="16780" y1="34853" x2="16780" y2="34853"/>
                          <a14:foregroundMark x1="18343" y1="32682" x2="18343" y2="32682"/>
                          <a14:foregroundMark x1="37051" y1="7709" x2="37051" y2="7709"/>
                          <a14:foregroundMark x1="85618" y1="42508" x2="85618" y2="42508"/>
                          <a14:foregroundMark x1="88510" y1="41965" x2="88510" y2="41965"/>
                          <a14:foregroundMark x1="63366" y1="92997" x2="63366" y2="92997"/>
                          <a14:foregroundMark x1="57712" y1="98751" x2="57712" y2="98751"/>
                          <a14:foregroundMark x1="91402" y1="39522" x2="91402" y2="39522"/>
                          <a14:foregroundMark x1="4534" y1="96037" x2="4534" y2="96037"/>
                          <a14:foregroundMark x1="2944" y1="91368" x2="2944" y2="91368"/>
                          <a14:foregroundMark x1="3752" y1="93811" x2="3752" y2="93811"/>
                          <a14:foregroundMark x1="4351" y1="95114" x2="4351" y2="95114"/>
                          <a14:foregroundMark x1="3048" y1="91965" x2="3048" y2="91965"/>
                          <a14:foregroundMark x1="3153" y1="90065" x2="3153" y2="9006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25" t="4174" r="8043"/>
            <a:stretch/>
          </p:blipFill>
          <p:spPr>
            <a:xfrm>
              <a:off x="7440012" y="1587684"/>
              <a:ext cx="4517354" cy="2420512"/>
            </a:xfrm>
            <a:prstGeom prst="rect">
              <a:avLst/>
            </a:prstGeom>
          </p:spPr>
        </p:pic>
      </p:grp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9DED4592-4572-4624-879E-01AD65C2D0E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2" b="89958" l="1494" r="96605">
                        <a14:foregroundMark x1="22770" y1="24368" x2="22770" y2="24368"/>
                        <a14:foregroundMark x1="15346" y1="22402" x2="15346" y2="22402"/>
                        <a14:foregroundMark x1="14215" y1="50983" x2="14215" y2="50983"/>
                        <a14:foregroundMark x1="15708" y1="67065" x2="15708" y2="67065"/>
                        <a14:foregroundMark x1="81123" y1="5478" x2="24129" y2="3441"/>
                        <a14:foregroundMark x1="24129" y1="3441" x2="14803" y2="12219"/>
                        <a14:foregroundMark x1="14803" y1="12219" x2="6519" y2="74017"/>
                        <a14:foregroundMark x1="6519" y1="74017" x2="16297" y2="77037"/>
                        <a14:foregroundMark x1="16297" y1="77037" x2="27207" y2="76756"/>
                        <a14:foregroundMark x1="27207" y1="76756" x2="71073" y2="83708"/>
                        <a14:foregroundMark x1="71073" y1="83708" x2="87279" y2="75070"/>
                        <a14:foregroundMark x1="87279" y1="75070" x2="92168" y2="62570"/>
                        <a14:foregroundMark x1="92168" y1="62570" x2="86646" y2="10112"/>
                        <a14:foregroundMark x1="86646" y1="10112" x2="80444" y2="5478"/>
                        <a14:foregroundMark x1="48665" y1="26194" x2="48665" y2="26194"/>
                        <a14:foregroundMark x1="6428" y1="48666" x2="6428" y2="48666"/>
                        <a14:foregroundMark x1="5025" y1="65801" x2="5025" y2="65801"/>
                        <a14:foregroundMark x1="3757" y1="78371" x2="3757" y2="78371"/>
                        <a14:foregroundMark x1="2943" y1="80899" x2="2943" y2="80899"/>
                        <a14:foregroundMark x1="94703" y1="66854" x2="94703" y2="66854"/>
                        <a14:foregroundMark x1="92621" y1="48525" x2="92621" y2="48525"/>
                        <a14:foregroundMark x1="96695" y1="80688" x2="96695" y2="80688"/>
                        <a14:foregroundMark x1="58397" y1="2809" x2="58397" y2="2809"/>
                        <a14:foregroundMark x1="2807" y1="73876" x2="2807" y2="73876"/>
                        <a14:foregroundMark x1="2354" y1="71348" x2="2354" y2="71348"/>
                        <a14:foregroundMark x1="1675" y1="77037" x2="1675" y2="77037"/>
                        <a14:foregroundMark x1="1539" y1="73174" x2="1539" y2="73174"/>
                        <a14:foregroundMark x1="86827" y1="1334" x2="86827" y2="1334"/>
                        <a14:foregroundMark x1="12223" y1="1756" x2="12223" y2="1756"/>
                        <a14:foregroundMark x1="12675" y1="1194" x2="12675" y2="1194"/>
                        <a14:foregroundMark x1="11770" y1="702" x2="11770" y2="702"/>
                        <a14:foregroundMark x1="87008" y1="702" x2="87008" y2="7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4067" y="4182784"/>
            <a:ext cx="3694350" cy="2381510"/>
          </a:xfrm>
          <a:prstGeom prst="rect">
            <a:avLst/>
          </a:prstGeom>
        </p:spPr>
      </p:pic>
      <p:pic>
        <p:nvPicPr>
          <p:cNvPr id="7" name="Picture 6" descr="A picture containing text, sky, device&#10;&#10;Description automatically generated">
            <a:extLst>
              <a:ext uri="{FF2B5EF4-FFF2-40B4-BE49-F238E27FC236}">
                <a16:creationId xmlns:a16="http://schemas.microsoft.com/office/drawing/2014/main" id="{5146CA6D-BA54-4C26-8A60-7F26183538D8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164" b="93891" l="1345" r="99090">
                        <a14:foregroundMark x1="9098" y1="16399" x2="9098" y2="16399"/>
                        <a14:foregroundMark x1="7595" y1="18489" x2="7595" y2="18489"/>
                        <a14:foregroundMark x1="8188" y1="35772" x2="8188" y2="35772"/>
                        <a14:foregroundMark x1="5222" y1="26206" x2="5222" y2="26206"/>
                        <a14:foregroundMark x1="5578" y1="28537" x2="5578" y2="28537"/>
                        <a14:foregroundMark x1="13054" y1="31190" x2="13054" y2="31190"/>
                        <a14:foregroundMark x1="23220" y1="34646" x2="23220" y2="34646"/>
                        <a14:foregroundMark x1="22745" y1="25723" x2="22745" y2="25723"/>
                        <a14:foregroundMark x1="88054" y1="25643" x2="88054" y2="25643"/>
                        <a14:foregroundMark x1="25158" y1="26447" x2="25158" y2="26447"/>
                        <a14:foregroundMark x1="18869" y1="25965" x2="18869" y2="25965"/>
                        <a14:foregroundMark x1="17445" y1="26125" x2="17445" y2="26125"/>
                        <a14:foregroundMark x1="16891" y1="26206" x2="16891" y2="26206"/>
                        <a14:foregroundMark x1="11630" y1="32315" x2="11630" y2="32315"/>
                        <a14:foregroundMark x1="14597" y1="33360" x2="14597" y2="33360"/>
                        <a14:foregroundMark x1="19541" y1="36254" x2="19541" y2="36254"/>
                        <a14:foregroundMark x1="22389" y1="37621" x2="22389" y2="37621"/>
                        <a14:foregroundMark x1="24446" y1="38826" x2="24446" y2="38826"/>
                        <a14:foregroundMark x1="25949" y1="38103" x2="25949" y2="38103"/>
                        <a14:foregroundMark x1="1820" y1="27572" x2="1820" y2="27572"/>
                        <a14:foregroundMark x1="91930" y1="36736" x2="91930" y2="36736"/>
                        <a14:foregroundMark x1="89834" y1="43328" x2="89834" y2="43328"/>
                        <a14:foregroundMark x1="97547" y1="26367" x2="97547" y2="26367"/>
                        <a14:foregroundMark x1="95926" y1="27814" x2="95926" y2="27814"/>
                        <a14:foregroundMark x1="94818" y1="28376" x2="94818" y2="28376"/>
                        <a14:foregroundMark x1="93908" y1="29582" x2="93908" y2="29582"/>
                        <a14:foregroundMark x1="97785" y1="28376" x2="97785" y2="28376"/>
                        <a14:foregroundMark x1="98734" y1="27974" x2="98734" y2="27974"/>
                        <a14:foregroundMark x1="98734" y1="47830" x2="98734" y2="47830"/>
                        <a14:foregroundMark x1="8703" y1="89630" x2="8703" y2="89630"/>
                        <a14:foregroundMark x1="1424" y1="47267" x2="1424" y2="47267"/>
                        <a14:foregroundMark x1="87935" y1="66399" x2="87935" y2="66399"/>
                        <a14:foregroundMark x1="83070" y1="66640" x2="83070" y2="66640"/>
                        <a14:foregroundMark x1="80103" y1="65032" x2="80103" y2="65032"/>
                        <a14:foregroundMark x1="99051" y1="69373" x2="99051" y2="69373"/>
                        <a14:foregroundMark x1="95688" y1="67926" x2="95688" y2="67926"/>
                        <a14:foregroundMark x1="94264" y1="67203" x2="94264" y2="67203"/>
                        <a14:foregroundMark x1="97112" y1="67685" x2="97112" y2="67685"/>
                        <a14:foregroundMark x1="91377" y1="92605" x2="91377" y2="92605"/>
                        <a14:foregroundMark x1="90111" y1="83601" x2="90111" y2="83601"/>
                        <a14:foregroundMark x1="89755" y1="73875" x2="89755" y2="73875"/>
                        <a14:foregroundMark x1="89834" y1="79341" x2="89834" y2="79341"/>
                        <a14:foregroundMark x1="89715" y1="86977" x2="89715" y2="86977"/>
                        <a14:foregroundMark x1="97745" y1="67444" x2="97745" y2="67444"/>
                        <a14:foregroundMark x1="88924" y1="68328" x2="88924" y2="68328"/>
                        <a14:foregroundMark x1="85957" y1="65354" x2="85957" y2="65354"/>
                        <a14:foregroundMark x1="14082" y1="50723" x2="14082" y2="50723"/>
                        <a14:foregroundMark x1="8584" y1="93408" x2="8584" y2="93408"/>
                        <a14:foregroundMark x1="7832" y1="79984" x2="7832" y2="79984"/>
                        <a14:foregroundMark x1="8070" y1="74035" x2="8070" y2="74035"/>
                        <a14:foregroundMark x1="7318" y1="73875" x2="7318" y2="73875"/>
                        <a14:foregroundMark x1="7120" y1="81672" x2="7120" y2="81672"/>
                        <a14:foregroundMark x1="6922" y1="71141" x2="6922" y2="71141"/>
                        <a14:foregroundMark x1="13252" y1="64228" x2="13252" y2="64228"/>
                        <a14:foregroundMark x1="11748" y1="65032" x2="11748" y2="65032"/>
                        <a14:foregroundMark x1="6131" y1="65836" x2="6131" y2="65836"/>
                        <a14:foregroundMark x1="4430" y1="66318" x2="4430" y2="66318"/>
                        <a14:foregroundMark x1="2690" y1="66640" x2="2690" y2="66640"/>
                        <a14:foregroundMark x1="15388" y1="61897" x2="15388" y2="61897"/>
                        <a14:foregroundMark x1="13172" y1="62379" x2="13172" y2="62379"/>
                        <a14:foregroundMark x1="20016" y1="60772" x2="20016" y2="60772"/>
                        <a14:foregroundMark x1="20530" y1="59244" x2="20530" y2="59244"/>
                        <a14:foregroundMark x1="69383" y1="60932" x2="69383" y2="60932"/>
                        <a14:foregroundMark x1="57160" y1="62219" x2="57160" y2="62219"/>
                        <a14:foregroundMark x1="7674" y1="9566" x2="7674" y2="9566"/>
                        <a14:foregroundMark x1="92207" y1="9244" x2="92207" y2="9244"/>
                        <a14:foregroundMark x1="91535" y1="93971" x2="91535" y2="93971"/>
                        <a14:foregroundMark x1="90862" y1="13424" x2="90862" y2="13424"/>
                        <a14:foregroundMark x1="90585" y1="21141" x2="90585" y2="21141"/>
                        <a14:foregroundMark x1="26028" y1="51608" x2="26028" y2="51608"/>
                        <a14:foregroundMark x1="99090" y1="28215" x2="99090" y2="28215"/>
                        <a14:foregroundMark x1="98180" y1="68006" x2="98180" y2="68006"/>
                        <a14:foregroundMark x1="84929" y1="26688" x2="84929" y2="26688"/>
                        <a14:foregroundMark x1="85641" y1="25643" x2="85641" y2="25643"/>
                        <a14:foregroundMark x1="85680" y1="29341" x2="85680" y2="29341"/>
                        <a14:foregroundMark x1="67168" y1="70981" x2="67168" y2="70981"/>
                        <a14:foregroundMark x1="26780" y1="69936" x2="26780" y2="69936"/>
                        <a14:foregroundMark x1="13133" y1="45418" x2="13133" y2="45418"/>
                        <a14:foregroundMark x1="13054" y1="44695" x2="13054" y2="44695"/>
                        <a14:backgroundMark x1="15625" y1="40675" x2="15625" y2="40675"/>
                        <a14:backgroundMark x1="88054" y1="40273" x2="88054" y2="40273"/>
                        <a14:backgroundMark x1="80380" y1="79421" x2="80380" y2="79421"/>
                        <a14:backgroundMark x1="19383" y1="39469" x2="19383" y2="39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733" y="2063819"/>
            <a:ext cx="3694349" cy="181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716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Design and write prototype firmware.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80% Complete </a:t>
            </a:r>
          </a:p>
          <a:p>
            <a:pPr marL="1033272" lvl="1" indent="-342900">
              <a:spcBef>
                <a:spcPts val="600"/>
              </a:spcBef>
            </a:pPr>
            <a:r>
              <a:rPr lang="en-US" sz="1800" dirty="0"/>
              <a:t>Working to complete Transmitter Microcontroller, Touch UI Display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969096D-E633-4054-9969-DB9330D3D7B4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2ECC4B64-372F-4F33-A554-025E0D9FB4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5361" y="2753029"/>
            <a:ext cx="2874575" cy="3814100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C6E07FC-50C2-4E38-BC2A-CE2CA6EE9C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61"/>
          <a:stretch/>
        </p:blipFill>
        <p:spPr>
          <a:xfrm>
            <a:off x="9333449" y="1131090"/>
            <a:ext cx="2583808" cy="2051525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CCF74785-99DA-4C87-9535-EE0CA2A68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1930" y="2149656"/>
            <a:ext cx="2216906" cy="3083572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D4A4A51D-9E87-43B0-93BE-E4E2E87314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625" y="3635390"/>
            <a:ext cx="2170621" cy="3011661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Picture 4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E150CFD8-187F-41F6-9D01-64E7D0E8B7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33" y="2581355"/>
            <a:ext cx="4842748" cy="295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44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lvl="1" indent="-347472">
              <a:spcBef>
                <a:spcPts val="600"/>
              </a:spcBef>
            </a:pPr>
            <a:r>
              <a:rPr lang="en-US" sz="2000" dirty="0">
                <a:effectLst/>
                <a:ea typeface="Noto Sans Symbols"/>
                <a:cs typeface="Noto Sans Symbols"/>
              </a:rPr>
              <a:t>Complete designs for device enclosure and off-board wiring schemes.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0612F6CC-0C8B-4FE3-A81A-F642B8F6CD1B}"/>
              </a:ext>
            </a:extLst>
          </p:cNvPr>
          <p:cNvSpPr txBox="1">
            <a:spLocks/>
          </p:cNvSpPr>
          <p:nvPr/>
        </p:nvSpPr>
        <p:spPr>
          <a:xfrm>
            <a:off x="3555656" y="1993630"/>
            <a:ext cx="3399460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2000" b="1" dirty="0">
                <a:solidFill>
                  <a:srgbClr val="00B0F0"/>
                </a:solidFill>
              </a:rPr>
              <a:t>New Enclosure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969096D-E633-4054-9969-DB9330D3D7B4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8A3BD7C1-2BB4-4961-A145-D44F84A09F73}"/>
              </a:ext>
            </a:extLst>
          </p:cNvPr>
          <p:cNvGrpSpPr/>
          <p:nvPr/>
        </p:nvGrpSpPr>
        <p:grpSpPr>
          <a:xfrm>
            <a:off x="66693" y="1993630"/>
            <a:ext cx="6705498" cy="2057875"/>
            <a:chOff x="6013758" y="4726592"/>
            <a:chExt cx="6705498" cy="2057875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1D5A58B-BE90-4959-A237-11808F244800}"/>
                </a:ext>
              </a:extLst>
            </p:cNvPr>
            <p:cNvSpPr/>
            <p:nvPr/>
          </p:nvSpPr>
          <p:spPr>
            <a:xfrm>
              <a:off x="6404749" y="5164596"/>
              <a:ext cx="6314507" cy="1619871"/>
            </a:xfrm>
            <a:prstGeom prst="rect">
              <a:avLst/>
            </a:prstGeom>
            <a:pattFill prst="smGrid">
              <a:fgClr>
                <a:srgbClr val="F0F2F6"/>
              </a:fgClr>
              <a:bgClr>
                <a:srgbClr val="FFFFFF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rapezoid 53">
              <a:extLst>
                <a:ext uri="{FF2B5EF4-FFF2-40B4-BE49-F238E27FC236}">
                  <a16:creationId xmlns:a16="http://schemas.microsoft.com/office/drawing/2014/main" id="{B33A8102-9281-4FBD-AC5B-F0584E07A813}"/>
                </a:ext>
              </a:extLst>
            </p:cNvPr>
            <p:cNvSpPr/>
            <p:nvPr/>
          </p:nvSpPr>
          <p:spPr>
            <a:xfrm rot="5400000">
              <a:off x="8883123" y="5705395"/>
              <a:ext cx="1433785" cy="511492"/>
            </a:xfrm>
            <a:prstGeom prst="trapezoid">
              <a:avLst>
                <a:gd name="adj" fmla="val 145207"/>
              </a:avLst>
            </a:prstGeom>
            <a:gradFill flip="none" rotWithShape="1">
              <a:gsLst>
                <a:gs pos="34000">
                  <a:srgbClr val="FFC000"/>
                </a:gs>
                <a:gs pos="98000">
                  <a:srgbClr val="FFFFFF"/>
                </a:gs>
              </a:gsLst>
              <a:lin ang="5400000" scaled="1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A5DBBE84-13E5-40F5-865D-085EE146D0AB}"/>
                </a:ext>
              </a:extLst>
            </p:cNvPr>
            <p:cNvGrpSpPr/>
            <p:nvPr/>
          </p:nvGrpSpPr>
          <p:grpSpPr>
            <a:xfrm>
              <a:off x="6013758" y="4726592"/>
              <a:ext cx="6556637" cy="2045521"/>
              <a:chOff x="6013758" y="4726592"/>
              <a:chExt cx="6556637" cy="2045521"/>
            </a:xfrm>
          </p:grpSpPr>
          <p:pic>
            <p:nvPicPr>
              <p:cNvPr id="6" name="Picture 5" descr="Shape&#10;&#10;Description automatically generated">
                <a:extLst>
                  <a:ext uri="{FF2B5EF4-FFF2-40B4-BE49-F238E27FC236}">
                    <a16:creationId xmlns:a16="http://schemas.microsoft.com/office/drawing/2014/main" id="{404449BA-DBCE-4B11-A6E0-B672398F4D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532" r="23589"/>
              <a:stretch/>
            </p:blipFill>
            <p:spPr>
              <a:xfrm>
                <a:off x="6638630" y="5338246"/>
                <a:ext cx="1937560" cy="1105110"/>
              </a:xfrm>
              <a:prstGeom prst="rect">
                <a:avLst/>
              </a:prstGeom>
              <a:ln>
                <a:noFill/>
              </a:ln>
            </p:spPr>
          </p:pic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EF86139-17B7-4591-89D7-3B82E170D347}"/>
                  </a:ext>
                </a:extLst>
              </p:cNvPr>
              <p:cNvGrpSpPr/>
              <p:nvPr/>
            </p:nvGrpSpPr>
            <p:grpSpPr>
              <a:xfrm>
                <a:off x="6619301" y="5581264"/>
                <a:ext cx="1467047" cy="863430"/>
                <a:chOff x="4440354" y="3889629"/>
                <a:chExt cx="1461307" cy="863430"/>
              </a:xfrm>
            </p:grpSpPr>
            <p:pic>
              <p:nvPicPr>
                <p:cNvPr id="28" name="Picture 27" descr="A close up of a computer&#10;&#10;Description automatically generated">
                  <a:extLst>
                    <a:ext uri="{FF2B5EF4-FFF2-40B4-BE49-F238E27FC236}">
                      <a16:creationId xmlns:a16="http://schemas.microsoft.com/office/drawing/2014/main" id="{C22EF85B-D8E8-4E56-807E-D723619ACA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68" t="12239" r="3354" b="13500"/>
                <a:stretch/>
              </p:blipFill>
              <p:spPr>
                <a:xfrm>
                  <a:off x="4459604" y="3889629"/>
                  <a:ext cx="1442057" cy="862091"/>
                </a:xfrm>
                <a:prstGeom prst="rect">
                  <a:avLst/>
                </a:prstGeom>
                <a:ln w="38100" cap="sq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  <p:sp>
              <p:nvSpPr>
                <p:cNvPr id="9" name="Isosceles Triangle 8">
                  <a:extLst>
                    <a:ext uri="{FF2B5EF4-FFF2-40B4-BE49-F238E27FC236}">
                      <a16:creationId xmlns:a16="http://schemas.microsoft.com/office/drawing/2014/main" id="{F0DC1403-C319-4974-B46C-BD5BD9CA07EF}"/>
                    </a:ext>
                  </a:extLst>
                </p:cNvPr>
                <p:cNvSpPr/>
                <p:nvPr/>
              </p:nvSpPr>
              <p:spPr>
                <a:xfrm rot="21449872">
                  <a:off x="4440354" y="4099885"/>
                  <a:ext cx="75351" cy="653174"/>
                </a:xfrm>
                <a:prstGeom prst="triangle">
                  <a:avLst/>
                </a:prstGeom>
                <a:solidFill>
                  <a:srgbClr val="231F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5" name="Isosceles Triangle 34">
                <a:extLst>
                  <a:ext uri="{FF2B5EF4-FFF2-40B4-BE49-F238E27FC236}">
                    <a16:creationId xmlns:a16="http://schemas.microsoft.com/office/drawing/2014/main" id="{8EF67B50-1A92-4223-8D09-373E20BA6622}"/>
                  </a:ext>
                </a:extLst>
              </p:cNvPr>
              <p:cNvSpPr/>
              <p:nvPr/>
            </p:nvSpPr>
            <p:spPr>
              <a:xfrm rot="236800">
                <a:off x="8008809" y="5674019"/>
                <a:ext cx="112844" cy="769415"/>
              </a:xfrm>
              <a:prstGeom prst="triangle">
                <a:avLst/>
              </a:prstGeom>
              <a:solidFill>
                <a:srgbClr val="231F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Text Placeholder 3">
                <a:extLst>
                  <a:ext uri="{FF2B5EF4-FFF2-40B4-BE49-F238E27FC236}">
                    <a16:creationId xmlns:a16="http://schemas.microsoft.com/office/drawing/2014/main" id="{8116BC99-05A2-4F7E-A441-A75F2CDF2F5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13758" y="4726592"/>
                <a:ext cx="3399460" cy="55999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ts val="600"/>
                  </a:spcBef>
                </a:pPr>
                <a:r>
                  <a:rPr lang="en-US" sz="2000" b="1" dirty="0">
                    <a:solidFill>
                      <a:srgbClr val="FF0000"/>
                    </a:solidFill>
                  </a:rPr>
                  <a:t>Old Enclosure</a:t>
                </a: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69AA8AEA-3764-420F-B817-C08FE3D235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57012" y="6541142"/>
                <a:ext cx="1471362" cy="0"/>
              </a:xfrm>
              <a:prstGeom prst="straightConnector1">
                <a:avLst/>
              </a:prstGeom>
              <a:ln w="28575">
                <a:solidFill>
                  <a:schemeClr val="accent6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 Placeholder 3">
                <a:extLst>
                  <a:ext uri="{FF2B5EF4-FFF2-40B4-BE49-F238E27FC236}">
                    <a16:creationId xmlns:a16="http://schemas.microsoft.com/office/drawing/2014/main" id="{2899D454-B725-4257-8C28-0053DDF01E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037918" y="6485317"/>
                <a:ext cx="783058" cy="286796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ts val="600"/>
                  </a:spcBef>
                </a:pPr>
                <a:r>
                  <a:rPr lang="en-US" sz="1600" b="1" dirty="0">
                    <a:solidFill>
                      <a:schemeClr val="accent6"/>
                    </a:solidFill>
                  </a:rPr>
                  <a:t>24’’</a:t>
                </a:r>
              </a:p>
            </p:txBody>
          </p:sp>
          <p:sp>
            <p:nvSpPr>
              <p:cNvPr id="45" name="Text Placeholder 3">
                <a:extLst>
                  <a:ext uri="{FF2B5EF4-FFF2-40B4-BE49-F238E27FC236}">
                    <a16:creationId xmlns:a16="http://schemas.microsoft.com/office/drawing/2014/main" id="{4A79728C-4D4A-4ABE-945E-602ACFF3B31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93567" y="5584055"/>
                <a:ext cx="783058" cy="286796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ts val="600"/>
                  </a:spcBef>
                </a:pPr>
                <a:r>
                  <a:rPr lang="en-US" sz="1600" b="1" dirty="0">
                    <a:solidFill>
                      <a:schemeClr val="accent6"/>
                    </a:solidFill>
                  </a:rPr>
                  <a:t>12’’</a:t>
                </a:r>
              </a:p>
            </p:txBody>
          </p: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FC1E0410-A291-48D0-BABB-33F9EF7DB3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646269" y="5312657"/>
                <a:ext cx="0" cy="895617"/>
              </a:xfrm>
              <a:prstGeom prst="straightConnector1">
                <a:avLst/>
              </a:prstGeom>
              <a:ln w="28575">
                <a:solidFill>
                  <a:schemeClr val="accent6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09C20771-DF9A-4AAA-B1D1-F8266A42C1C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55044" y="6276976"/>
                <a:ext cx="455879" cy="247121"/>
              </a:xfrm>
              <a:prstGeom prst="straightConnector1">
                <a:avLst/>
              </a:prstGeom>
              <a:ln w="28575">
                <a:solidFill>
                  <a:schemeClr val="accent6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 Placeholder 3">
                <a:extLst>
                  <a:ext uri="{FF2B5EF4-FFF2-40B4-BE49-F238E27FC236}">
                    <a16:creationId xmlns:a16="http://schemas.microsoft.com/office/drawing/2014/main" id="{3B741B05-A429-4729-805E-497BCA3A12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74830" y="6303688"/>
                <a:ext cx="783058" cy="286796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91440" tIns="45720" rIns="91440" bIns="45720" rtlCol="0">
                <a:noAutofit/>
              </a:bodyPr>
              <a:lstStyle>
                <a:lvl1pPr marL="0" indent="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None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2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Bef>
                    <a:spcPts val="600"/>
                  </a:spcBef>
                </a:pPr>
                <a:r>
                  <a:rPr lang="en-US" sz="1600" b="1" dirty="0">
                    <a:solidFill>
                      <a:schemeClr val="accent6"/>
                    </a:solidFill>
                  </a:rPr>
                  <a:t>24’’</a:t>
                </a:r>
              </a:p>
            </p:txBody>
          </p: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B3F625BD-A343-42C1-B213-0C9B90AF05A3}"/>
                  </a:ext>
                </a:extLst>
              </p:cNvPr>
              <p:cNvGrpSpPr/>
              <p:nvPr/>
            </p:nvGrpSpPr>
            <p:grpSpPr>
              <a:xfrm>
                <a:off x="10596983" y="5588425"/>
                <a:ext cx="1973412" cy="1000716"/>
                <a:chOff x="10622601" y="5618905"/>
                <a:chExt cx="1973412" cy="1000716"/>
              </a:xfrm>
            </p:grpSpPr>
            <p:sp>
              <p:nvSpPr>
                <p:cNvPr id="75" name="Text Placeholder 3">
                  <a:extLst>
                    <a:ext uri="{FF2B5EF4-FFF2-40B4-BE49-F238E27FC236}">
                      <a16:creationId xmlns:a16="http://schemas.microsoft.com/office/drawing/2014/main" id="{44491FA5-A222-448A-B8D1-23260457540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0622601" y="6332825"/>
                  <a:ext cx="783058" cy="28679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0" indent="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ts val="600"/>
                    </a:spcBef>
                  </a:pPr>
                  <a:r>
                    <a:rPr lang="en-US" sz="1600" b="1" dirty="0">
                      <a:solidFill>
                        <a:schemeClr val="accent6"/>
                      </a:solidFill>
                    </a:rPr>
                    <a:t>18.5’’</a:t>
                  </a:r>
                </a:p>
              </p:txBody>
            </p:sp>
            <p:sp>
              <p:nvSpPr>
                <p:cNvPr id="76" name="Text Placeholder 3">
                  <a:extLst>
                    <a:ext uri="{FF2B5EF4-FFF2-40B4-BE49-F238E27FC236}">
                      <a16:creationId xmlns:a16="http://schemas.microsoft.com/office/drawing/2014/main" id="{E650A041-1AC6-4CD9-BEC6-2143FCAB8FEE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998868" y="5627504"/>
                  <a:ext cx="597145" cy="286796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vert="horz" lIns="91440" tIns="45720" rIns="91440" bIns="45720" rtlCol="0">
                  <a:noAutofit/>
                </a:bodyPr>
                <a:lstStyle>
                  <a:lvl1pPr marL="0" indent="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None/>
                    <a:defRPr sz="18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100000"/>
                    </a:lnSpc>
                    <a:spcBef>
                      <a:spcPts val="2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Franklin Gothic Book" panose="020B0503020102020204" pitchFamily="34" charset="0"/>
                      <a:ea typeface="+mn-ea"/>
                      <a:cs typeface="+mn-cs"/>
                    </a:defRPr>
                  </a:lvl5pPr>
                  <a:lvl6pPr marL="25146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971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429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86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spcBef>
                      <a:spcPts val="600"/>
                    </a:spcBef>
                  </a:pPr>
                  <a:r>
                    <a:rPr lang="en-US" sz="1600" b="1" dirty="0">
                      <a:solidFill>
                        <a:schemeClr val="accent6"/>
                      </a:solidFill>
                    </a:rPr>
                    <a:t>6.9’’</a:t>
                  </a:r>
                </a:p>
              </p:txBody>
            </p:sp>
            <p:cxnSp>
              <p:nvCxnSpPr>
                <p:cNvPr id="77" name="Straight Arrow Connector 76">
                  <a:extLst>
                    <a:ext uri="{FF2B5EF4-FFF2-40B4-BE49-F238E27FC236}">
                      <a16:creationId xmlns:a16="http://schemas.microsoft.com/office/drawing/2014/main" id="{F8631CDA-A74F-44EC-96D7-8712A36D3E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021704" y="5618905"/>
                  <a:ext cx="0" cy="447060"/>
                </a:xfrm>
                <a:prstGeom prst="straightConnector1">
                  <a:avLst/>
                </a:prstGeom>
                <a:ln w="28575">
                  <a:solidFill>
                    <a:schemeClr val="accent6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87" name="Arrow: Right 86">
                <a:extLst>
                  <a:ext uri="{FF2B5EF4-FFF2-40B4-BE49-F238E27FC236}">
                    <a16:creationId xmlns:a16="http://schemas.microsoft.com/office/drawing/2014/main" id="{5181AFCC-12AF-4E28-B2C6-7B035B048FAC}"/>
                  </a:ext>
                </a:extLst>
              </p:cNvPr>
              <p:cNvSpPr/>
              <p:nvPr/>
            </p:nvSpPr>
            <p:spPr>
              <a:xfrm>
                <a:off x="9658718" y="5693871"/>
                <a:ext cx="316819" cy="517274"/>
              </a:xfrm>
              <a:prstGeom prst="rightArrow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BFBDCE4B-4899-4D20-A61D-D1E898B917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5" b="86"/>
          <a:stretch/>
        </p:blipFill>
        <p:spPr>
          <a:xfrm>
            <a:off x="4568609" y="2668318"/>
            <a:ext cx="1441959" cy="994443"/>
          </a:xfrm>
          <a:prstGeom prst="rect">
            <a:avLst/>
          </a:prstGeom>
        </p:spPr>
      </p:pic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AF68EC0-470A-4C0E-8381-1869B461D3D6}"/>
              </a:ext>
            </a:extLst>
          </p:cNvPr>
          <p:cNvCxnSpPr>
            <a:cxnSpLocks/>
          </p:cNvCxnSpPr>
          <p:nvPr/>
        </p:nvCxnSpPr>
        <p:spPr>
          <a:xfrm>
            <a:off x="4631816" y="3429000"/>
            <a:ext cx="1020265" cy="316437"/>
          </a:xfrm>
          <a:prstGeom prst="straightConnector1">
            <a:avLst/>
          </a:prstGeom>
          <a:ln w="28575"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DF8842A4-9447-4FB7-A132-7DF07EA55028}"/>
              </a:ext>
            </a:extLst>
          </p:cNvPr>
          <p:cNvCxnSpPr>
            <a:cxnSpLocks/>
          </p:cNvCxnSpPr>
          <p:nvPr/>
        </p:nvCxnSpPr>
        <p:spPr>
          <a:xfrm flipV="1">
            <a:off x="5686397" y="3296195"/>
            <a:ext cx="316940" cy="397240"/>
          </a:xfrm>
          <a:prstGeom prst="straightConnector1">
            <a:avLst/>
          </a:prstGeom>
          <a:ln w="28575"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 Placeholder 3">
            <a:extLst>
              <a:ext uri="{FF2B5EF4-FFF2-40B4-BE49-F238E27FC236}">
                <a16:creationId xmlns:a16="http://schemas.microsoft.com/office/drawing/2014/main" id="{252B482F-9B2F-43A0-B036-868205B123A2}"/>
              </a:ext>
            </a:extLst>
          </p:cNvPr>
          <p:cNvSpPr txBox="1">
            <a:spLocks/>
          </p:cNvSpPr>
          <p:nvPr/>
        </p:nvSpPr>
        <p:spPr>
          <a:xfrm>
            <a:off x="5639390" y="3394140"/>
            <a:ext cx="783058" cy="28679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600" b="1" dirty="0">
                <a:solidFill>
                  <a:schemeClr val="accent6"/>
                </a:solidFill>
              </a:rPr>
              <a:t>14’’</a:t>
            </a:r>
          </a:p>
        </p:txBody>
      </p:sp>
      <p:pic>
        <p:nvPicPr>
          <p:cNvPr id="83" name="Picture 82" descr="A picture containing text, yellow, railroad&#10;&#10;Description automatically generated">
            <a:extLst>
              <a:ext uri="{FF2B5EF4-FFF2-40B4-BE49-F238E27FC236}">
                <a16:creationId xmlns:a16="http://schemas.microsoft.com/office/drawing/2014/main" id="{B85FFF6E-85F6-4B0F-A836-956AF4C292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679" b="91667" l="1422" r="96564">
                        <a14:foregroundMark x1="14929" y1="27381" x2="14929" y2="27381"/>
                        <a14:foregroundMark x1="11137" y1="31250" x2="11137" y2="31250"/>
                        <a14:foregroundMark x1="11137" y1="31250" x2="11137" y2="31250"/>
                        <a14:foregroundMark x1="11848" y1="38095" x2="12322" y2="42262"/>
                        <a14:foregroundMark x1="12085" y1="44643" x2="12915" y2="47619"/>
                        <a14:foregroundMark x1="13981" y1="56845" x2="14218" y2="58929"/>
                        <a14:foregroundMark x1="14455" y1="66667" x2="14573" y2="71131"/>
                        <a14:foregroundMark x1="15403" y1="77083" x2="16825" y2="79762"/>
                        <a14:foregroundMark x1="26540" y1="85119" x2="30213" y2="82738"/>
                        <a14:foregroundMark x1="39455" y1="80655" x2="47867" y2="81250"/>
                        <a14:foregroundMark x1="67180" y1="72917" x2="67536" y2="73214"/>
                        <a14:foregroundMark x1="68128" y1="71429" x2="67654" y2="70238"/>
                        <a14:foregroundMark x1="56043" y1="52083" x2="55213" y2="47321"/>
                        <a14:foregroundMark x1="53791" y1="30655" x2="53318" y2="28869"/>
                        <a14:foregroundMark x1="51896" y1="17857" x2="51896" y2="17857"/>
                        <a14:foregroundMark x1="51777" y1="17857" x2="50829" y2="18155"/>
                        <a14:foregroundMark x1="49171" y1="16667" x2="49171" y2="16667"/>
                        <a14:foregroundMark x1="41825" y1="16071" x2="39218" y2="19345"/>
                        <a14:foregroundMark x1="36848" y1="19643" x2="35190" y2="20238"/>
                        <a14:foregroundMark x1="30687" y1="19048" x2="30687" y2="19048"/>
                        <a14:foregroundMark x1="24408" y1="17560" x2="24408" y2="17560"/>
                        <a14:foregroundMark x1="22512" y1="17857" x2="22156" y2="18750"/>
                        <a14:foregroundMark x1="19313" y1="19345" x2="18246" y2="19048"/>
                        <a14:foregroundMark x1="14100" y1="14286" x2="14100" y2="14286"/>
                        <a14:foregroundMark x1="9123" y1="14583" x2="9123" y2="14583"/>
                        <a14:foregroundMark x1="6517" y1="16667" x2="6517" y2="16667"/>
                        <a14:foregroundMark x1="5806" y1="17262" x2="5569" y2="19048"/>
                        <a14:foregroundMark x1="5213" y1="20833" x2="5450" y2="22024"/>
                        <a14:foregroundMark x1="6043" y1="27679" x2="6754" y2="29464"/>
                        <a14:foregroundMark x1="7820" y1="32738" x2="8768" y2="38393"/>
                        <a14:foregroundMark x1="9716" y1="39881" x2="10664" y2="44345"/>
                        <a14:foregroundMark x1="13389" y1="47619" x2="14336" y2="50595"/>
                        <a14:foregroundMark x1="16825" y1="50893" x2="19076" y2="59524"/>
                        <a14:foregroundMark x1="32583" y1="71429" x2="36848" y2="73512"/>
                        <a14:foregroundMark x1="53318" y1="66964" x2="53318" y2="66964"/>
                        <a14:foregroundMark x1="51659" y1="56250" x2="51422" y2="54167"/>
                        <a14:foregroundMark x1="50592" y1="46429" x2="50592" y2="46429"/>
                        <a14:foregroundMark x1="48578" y1="33929" x2="48578" y2="30357"/>
                        <a14:foregroundMark x1="50237" y1="20536" x2="50474" y2="19643"/>
                        <a14:foregroundMark x1="53673" y1="13393" x2="54502" y2="13095"/>
                        <a14:foregroundMark x1="63033" y1="11310" x2="64692" y2="12202"/>
                        <a14:foregroundMark x1="68483" y1="9821" x2="69313" y2="9821"/>
                        <a14:foregroundMark x1="75118" y1="11310" x2="76659" y2="15179"/>
                        <a14:foregroundMark x1="77962" y1="13690" x2="78910" y2="16071"/>
                        <a14:foregroundMark x1="80450" y1="16369" x2="81043" y2="18452"/>
                        <a14:foregroundMark x1="82109" y1="21131" x2="83649" y2="27381"/>
                        <a14:foregroundMark x1="87085" y1="27381" x2="88152" y2="34226"/>
                        <a14:foregroundMark x1="88626" y1="37202" x2="89929" y2="45238"/>
                        <a14:foregroundMark x1="92536" y1="52083" x2="92654" y2="58036"/>
                        <a14:foregroundMark x1="92180" y1="67560" x2="92180" y2="70833"/>
                        <a14:foregroundMark x1="90877" y1="73512" x2="89692" y2="76786"/>
                        <a14:foregroundMark x1="87559" y1="84226" x2="86967" y2="87202"/>
                        <a14:foregroundMark x1="83412" y1="80952" x2="82701" y2="81250"/>
                        <a14:foregroundMark x1="79028" y1="79762" x2="79028" y2="79762"/>
                        <a14:foregroundMark x1="77962" y1="78869" x2="77251" y2="80655"/>
                        <a14:foregroundMark x1="71919" y1="85714" x2="71919" y2="85714"/>
                        <a14:foregroundMark x1="72038" y1="86012" x2="72038" y2="86905"/>
                        <a14:foregroundMark x1="72393" y1="86607" x2="72393" y2="87500"/>
                        <a14:foregroundMark x1="72393" y1="86905" x2="72393" y2="86905"/>
                        <a14:foregroundMark x1="78081" y1="84821" x2="78081" y2="84821"/>
                        <a14:foregroundMark x1="79858" y1="83333" x2="79858" y2="83333"/>
                        <a14:foregroundMark x1="79976" y1="85417" x2="79976" y2="85417"/>
                        <a14:foregroundMark x1="93839" y1="73810" x2="93839" y2="73810"/>
                        <a14:foregroundMark x1="93483" y1="71429" x2="93483" y2="71429"/>
                        <a14:foregroundMark x1="93483" y1="61905" x2="93483" y2="60417"/>
                        <a14:foregroundMark x1="93483" y1="54167" x2="93483" y2="54167"/>
                        <a14:foregroundMark x1="93720" y1="50893" x2="93720" y2="50893"/>
                        <a14:foregroundMark x1="93720" y1="45238" x2="93720" y2="45238"/>
                        <a14:foregroundMark x1="93720" y1="40179" x2="93720" y2="40179"/>
                        <a14:foregroundMark x1="93720" y1="37202" x2="93720" y2="37202"/>
                        <a14:foregroundMark x1="93720" y1="33929" x2="93720" y2="33929"/>
                        <a14:foregroundMark x1="93720" y1="30655" x2="93720" y2="30655"/>
                        <a14:foregroundMark x1="93720" y1="28869" x2="93720" y2="28869"/>
                        <a14:foregroundMark x1="93602" y1="25298" x2="93602" y2="25298"/>
                        <a14:foregroundMark x1="93602" y1="23810" x2="93602" y2="23810"/>
                        <a14:foregroundMark x1="93602" y1="23810" x2="93720" y2="24702"/>
                        <a14:foregroundMark x1="94194" y1="32738" x2="94194" y2="33631"/>
                        <a14:foregroundMark x1="94313" y1="35119" x2="94313" y2="36905"/>
                        <a14:foregroundMark x1="94076" y1="40774" x2="93839" y2="43155"/>
                        <a14:foregroundMark x1="65166" y1="89583" x2="65166" y2="89583"/>
                        <a14:foregroundMark x1="17180" y1="86310" x2="17180" y2="86310"/>
                        <a14:foregroundMark x1="9953" y1="87500" x2="9953" y2="87500"/>
                        <a14:foregroundMark x1="11256" y1="89881" x2="11256" y2="89881"/>
                        <a14:foregroundMark x1="12085" y1="87500" x2="12085" y2="87500"/>
                        <a14:foregroundMark x1="12085" y1="83929" x2="12085" y2="83929"/>
                        <a14:foregroundMark x1="16351" y1="88095" x2="16351" y2="88095"/>
                        <a14:foregroundMark x1="16351" y1="88095" x2="16351" y2="88095"/>
                        <a14:foregroundMark x1="20261" y1="90774" x2="20972" y2="91667"/>
                        <a14:foregroundMark x1="9479" y1="9524" x2="9479" y2="9524"/>
                        <a14:foregroundMark x1="6754" y1="8333" x2="6754" y2="8333"/>
                        <a14:foregroundMark x1="14218" y1="11905" x2="14218" y2="11905"/>
                        <a14:foregroundMark x1="21327" y1="10417" x2="21327" y2="10417"/>
                        <a14:foregroundMark x1="2488" y1="43452" x2="2488" y2="43452"/>
                        <a14:foregroundMark x1="2607" y1="34821" x2="2607" y2="34821"/>
                        <a14:foregroundMark x1="2014" y1="28571" x2="2014" y2="28571"/>
                        <a14:foregroundMark x1="96564" y1="6845" x2="96564" y2="6845"/>
                        <a14:foregroundMark x1="92773" y1="12202" x2="92773" y2="12202"/>
                        <a14:foregroundMark x1="91469" y1="8333" x2="91469" y2="8333"/>
                        <a14:foregroundMark x1="91114" y1="6250" x2="91114" y2="6250"/>
                        <a14:foregroundMark x1="75118" y1="6845" x2="75118" y2="6845"/>
                        <a14:foregroundMark x1="70735" y1="7738" x2="70735" y2="7738"/>
                        <a14:foregroundMark x1="45379" y1="6548" x2="45379" y2="6548"/>
                        <a14:foregroundMark x1="7346" y1="6250" x2="7346" y2="6250"/>
                        <a14:foregroundMark x1="1540" y1="22619" x2="1540" y2="22619"/>
                        <a14:foregroundMark x1="2133" y1="27679" x2="2133" y2="27679"/>
                        <a14:foregroundMark x1="2014" y1="25595" x2="2014" y2="25595"/>
                        <a14:foregroundMark x1="2014" y1="30655" x2="2014" y2="30655"/>
                        <a14:foregroundMark x1="2014" y1="33631" x2="2014" y2="33631"/>
                        <a14:foregroundMark x1="71090" y1="3274" x2="71090" y2="3274"/>
                        <a14:foregroundMark x1="72867" y1="3571" x2="72867" y2="3571"/>
                        <a14:foregroundMark x1="71209" y1="2679" x2="71209" y2="2679"/>
                        <a14:foregroundMark x1="70616" y1="3571" x2="70616" y2="3571"/>
                        <a14:foregroundMark x1="70142" y1="2679" x2="70142" y2="2679"/>
                        <a14:foregroundMark x1="71919" y1="2679" x2="71919" y2="2679"/>
                        <a14:foregroundMark x1="75118" y1="4464" x2="75118" y2="4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217" y="4476888"/>
            <a:ext cx="2102802" cy="837135"/>
          </a:xfrm>
          <a:prstGeom prst="rect">
            <a:avLst/>
          </a:prstGeom>
        </p:spPr>
      </p:pic>
      <p:pic>
        <p:nvPicPr>
          <p:cNvPr id="84" name="Picture 83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179A8C17-E1E2-433D-AA90-17CAE095AAF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35" b="96165" l="2365" r="97438">
                        <a14:foregroundMark x1="91527" y1="14749" x2="30936" y2="20354"/>
                        <a14:foregroundMark x1="30936" y1="20354" x2="7291" y2="47198"/>
                        <a14:foregroundMark x1="7291" y1="47198" x2="31823" y2="87316"/>
                        <a14:foregroundMark x1="31823" y1="87316" x2="57833" y2="92920"/>
                        <a14:foregroundMark x1="57833" y1="92920" x2="82956" y2="84661"/>
                        <a14:foregroundMark x1="82956" y1="84661" x2="91921" y2="14454"/>
                        <a14:foregroundMark x1="91921" y1="14454" x2="91921" y2="14454"/>
                        <a14:foregroundMark x1="6995" y1="28024" x2="6995" y2="28024"/>
                        <a14:foregroundMark x1="4335" y1="12389" x2="4335" y2="12389"/>
                        <a14:foregroundMark x1="9951" y1="5605" x2="9951" y2="5605"/>
                        <a14:foregroundMark x1="49951" y1="47493" x2="49655" y2="47788"/>
                        <a14:foregroundMark x1="45813" y1="48968" x2="45813" y2="48968"/>
                        <a14:foregroundMark x1="49261" y1="41593" x2="49261" y2="41593"/>
                        <a14:foregroundMark x1="50345" y1="33628" x2="50345" y2="33628"/>
                        <a14:foregroundMark x1="48177" y1="30973" x2="48177" y2="30973"/>
                        <a14:foregroundMark x1="49852" y1="28909" x2="49852" y2="28909"/>
                        <a14:foregroundMark x1="51330" y1="30088" x2="51330" y2="30088"/>
                        <a14:foregroundMark x1="53005" y1="34513" x2="53005" y2="34513"/>
                        <a14:foregroundMark x1="53596" y1="37758" x2="53793" y2="38348"/>
                        <a14:foregroundMark x1="53990" y1="41888" x2="53990" y2="42773"/>
                        <a14:foregroundMark x1="53596" y1="63422" x2="53596" y2="63422"/>
                        <a14:foregroundMark x1="52808" y1="67552" x2="52414" y2="69617"/>
                        <a14:foregroundMark x1="50049" y1="74041" x2="50049" y2="74041"/>
                        <a14:foregroundMark x1="45517" y1="71681" x2="42562" y2="71976"/>
                        <a14:foregroundMark x1="30246" y1="68437" x2="30246" y2="68437"/>
                        <a14:foregroundMark x1="35665" y1="57817" x2="35665" y2="57817"/>
                        <a14:foregroundMark x1="35074" y1="53392" x2="34877" y2="53392"/>
                        <a14:foregroundMark x1="33990" y1="46903" x2="33990" y2="46903"/>
                        <a14:foregroundMark x1="33793" y1="41298" x2="33793" y2="41298"/>
                        <a14:foregroundMark x1="33300" y1="38348" x2="33300" y2="38348"/>
                        <a14:foregroundMark x1="33596" y1="37463" x2="33990" y2="37463"/>
                        <a14:foregroundMark x1="36059" y1="36283" x2="36256" y2="36283"/>
                        <a14:foregroundMark x1="38719" y1="38348" x2="38719" y2="38348"/>
                        <a14:foregroundMark x1="33399" y1="31268" x2="32709" y2="31268"/>
                        <a14:foregroundMark x1="30640" y1="29499" x2="30640" y2="29499"/>
                        <a14:foregroundMark x1="30148" y1="37168" x2="30443" y2="42773"/>
                        <a14:foregroundMark x1="30443" y1="48378" x2="31527" y2="54572"/>
                        <a14:foregroundMark x1="32709" y1="58997" x2="32709" y2="58997"/>
                        <a14:foregroundMark x1="33300" y1="58407" x2="33300" y2="58407"/>
                        <a14:foregroundMark x1="32414" y1="49853" x2="32414" y2="49853"/>
                        <a14:foregroundMark x1="32709" y1="45133" x2="32709" y2="45133"/>
                        <a14:foregroundMark x1="32709" y1="41003" x2="32709" y2="41003"/>
                        <a14:foregroundMark x1="32512" y1="40708" x2="32512" y2="40708"/>
                        <a14:foregroundMark x1="32118" y1="41003" x2="32315" y2="39528"/>
                        <a14:foregroundMark x1="33793" y1="40118" x2="36059" y2="42773"/>
                        <a14:foregroundMark x1="47586" y1="38643" x2="49261" y2="38053"/>
                        <a14:foregroundMark x1="54089" y1="40118" x2="54483" y2="46903"/>
                        <a14:foregroundMark x1="53695" y1="48378" x2="52808" y2="50737"/>
                        <a14:foregroundMark x1="49557" y1="58702" x2="49458" y2="59292"/>
                        <a14:foregroundMark x1="48867" y1="64307" x2="48867" y2="64307"/>
                        <a14:foregroundMark x1="49163" y1="61652" x2="49163" y2="61652"/>
                        <a14:foregroundMark x1="46404" y1="52507" x2="47094" y2="49853"/>
                        <a14:foregroundMark x1="49163" y1="44543" x2="49163" y2="44543"/>
                        <a14:foregroundMark x1="47783" y1="38348" x2="47783" y2="38348"/>
                        <a14:foregroundMark x1="43448" y1="35988" x2="43448" y2="35988"/>
                        <a14:foregroundMark x1="38424" y1="33923" x2="37833" y2="35988"/>
                        <a14:foregroundMark x1="36158" y1="53097" x2="36059" y2="59587"/>
                        <a14:foregroundMark x1="35369" y1="68142" x2="35369" y2="68437"/>
                        <a14:foregroundMark x1="36847" y1="65782" x2="41084" y2="61062"/>
                        <a14:foregroundMark x1="46700" y1="51327" x2="47389" y2="51327"/>
                        <a14:foregroundMark x1="53990" y1="52802" x2="53990" y2="53392"/>
                        <a14:foregroundMark x1="53695" y1="52802" x2="53202" y2="51622"/>
                        <a14:foregroundMark x1="49261" y1="42773" x2="48670" y2="39528"/>
                        <a14:foregroundMark x1="48177" y1="35693" x2="48177" y2="35693"/>
                        <a14:foregroundMark x1="44335" y1="33333" x2="44335" y2="33333"/>
                        <a14:foregroundMark x1="41773" y1="31563" x2="41773" y2="31563"/>
                        <a14:foregroundMark x1="35665" y1="27139" x2="39310" y2="40118"/>
                        <a14:foregroundMark x1="48374" y1="36283" x2="48374" y2="36283"/>
                        <a14:foregroundMark x1="48374" y1="33923" x2="47291" y2="33333"/>
                        <a14:foregroundMark x1="45911" y1="29794" x2="39704" y2="33038"/>
                        <a14:foregroundMark x1="38522" y1="31268" x2="38227" y2="32448"/>
                        <a14:foregroundMark x1="39015" y1="30088" x2="39803" y2="31563"/>
                        <a14:foregroundMark x1="41478" y1="29204" x2="45123" y2="34513"/>
                        <a14:foregroundMark x1="51330" y1="35988" x2="51921" y2="43363"/>
                        <a14:foregroundMark x1="52709" y1="44838" x2="51921" y2="52212"/>
                        <a14:foregroundMark x1="49360" y1="53097" x2="49360" y2="55162"/>
                        <a14:foregroundMark x1="50542" y1="55752" x2="46404" y2="58997"/>
                        <a14:foregroundMark x1="43547" y1="63127" x2="43251" y2="67257"/>
                        <a14:foregroundMark x1="43645" y1="61357" x2="44236" y2="66667"/>
                        <a14:foregroundMark x1="44433" y1="52802" x2="41478" y2="68437"/>
                        <a14:foregroundMark x1="37734" y1="65782" x2="37340" y2="69912"/>
                        <a14:foregroundMark x1="32906" y1="62832" x2="31429" y2="64602"/>
                        <a14:foregroundMark x1="28768" y1="50737" x2="29557" y2="56637"/>
                        <a14:foregroundMark x1="33005" y1="64602" x2="33202" y2="65192"/>
                        <a14:foregroundMark x1="84236" y1="23894" x2="85025" y2="79646"/>
                        <a14:foregroundMark x1="75764" y1="20059" x2="76158" y2="79941"/>
                        <a14:foregroundMark x1="93202" y1="25074" x2="95271" y2="12389"/>
                        <a14:foregroundMark x1="96453" y1="49853" x2="96453" y2="49853"/>
                        <a14:foregroundMark x1="77044" y1="3835" x2="77044" y2="3835"/>
                        <a14:foregroundMark x1="77340" y1="3835" x2="77340" y2="3835"/>
                        <a14:foregroundMark x1="70345" y1="8260" x2="70345" y2="8260"/>
                        <a14:foregroundMark x1="68473" y1="7965" x2="68473" y2="7965"/>
                        <a14:foregroundMark x1="65419" y1="7965" x2="65419" y2="7965"/>
                        <a14:foregroundMark x1="67094" y1="42183" x2="67094" y2="42183"/>
                        <a14:foregroundMark x1="78424" y1="49263" x2="78424" y2="49263"/>
                        <a14:foregroundMark x1="81084" y1="39233" x2="81084" y2="39233"/>
                        <a14:foregroundMark x1="80887" y1="39528" x2="81478" y2="40118"/>
                        <a14:foregroundMark x1="83941" y1="43363" x2="85320" y2="46903"/>
                        <a14:foregroundMark x1="91330" y1="50442" x2="91527" y2="52212"/>
                        <a14:foregroundMark x1="91921" y1="52212" x2="91921" y2="53687"/>
                        <a14:foregroundMark x1="91330" y1="56047" x2="91133" y2="57817"/>
                        <a14:foregroundMark x1="90837" y1="57522" x2="60985" y2="48673"/>
                        <a14:foregroundMark x1="60985" y1="48673" x2="90246" y2="33628"/>
                        <a14:foregroundMark x1="90246" y1="33628" x2="27586" y2="35693"/>
                        <a14:foregroundMark x1="27586" y1="35693" x2="71921" y2="72861"/>
                        <a14:foregroundMark x1="71921" y1="72861" x2="33892" y2="68142"/>
                        <a14:foregroundMark x1="33892" y1="68142" x2="47980" y2="61652"/>
                        <a14:foregroundMark x1="12118" y1="67847" x2="12118" y2="67847"/>
                        <a14:foregroundMark x1="10049" y1="64602" x2="9360" y2="66962"/>
                        <a14:foregroundMark x1="6995" y1="49263" x2="6995" y2="48378"/>
                        <a14:foregroundMark x1="7192" y1="45133" x2="8670" y2="42478"/>
                        <a14:foregroundMark x1="15172" y1="30973" x2="18030" y2="30973"/>
                        <a14:foregroundMark x1="18325" y1="30088" x2="17438" y2="24779"/>
                        <a14:foregroundMark x1="15468" y1="18584" x2="13103" y2="18584"/>
                        <a14:foregroundMark x1="10837" y1="16519" x2="10640" y2="17109"/>
                        <a14:foregroundMark x1="10246" y1="19469" x2="9261" y2="26549"/>
                        <a14:foregroundMark x1="9261" y1="27729" x2="9557" y2="36873"/>
                        <a14:foregroundMark x1="10345" y1="55752" x2="9754" y2="57522"/>
                        <a14:foregroundMark x1="9261" y1="64602" x2="9557" y2="71091"/>
                        <a14:foregroundMark x1="9754" y1="77286" x2="10246" y2="86136"/>
                        <a14:foregroundMark x1="10936" y1="86136" x2="13300" y2="82891"/>
                        <a14:foregroundMark x1="14877" y1="79941" x2="18325" y2="81416"/>
                        <a14:foregroundMark x1="19803" y1="82301" x2="22463" y2="83481"/>
                        <a14:foregroundMark x1="23547" y1="81416" x2="24532" y2="83186"/>
                        <a14:foregroundMark x1="25813" y1="77876" x2="27291" y2="69912"/>
                        <a14:foregroundMark x1="27882" y1="65192" x2="28079" y2="65782"/>
                        <a14:foregroundMark x1="30049" y1="67257" x2="49557" y2="72271"/>
                        <a14:foregroundMark x1="57044" y1="70206" x2="58030" y2="72271"/>
                        <a14:foregroundMark x1="59704" y1="71681" x2="63941" y2="78171"/>
                        <a14:foregroundMark x1="64532" y1="76696" x2="68571" y2="75811"/>
                        <a14:foregroundMark x1="70246" y1="72861" x2="84828" y2="69617"/>
                        <a14:foregroundMark x1="85025" y1="69617" x2="85517" y2="71091"/>
                        <a14:foregroundMark x1="90542" y1="60177" x2="90936" y2="63422"/>
                        <a14:foregroundMark x1="90739" y1="65782" x2="90936" y2="69912"/>
                        <a14:foregroundMark x1="90936" y1="73451" x2="91133" y2="77286"/>
                        <a14:foregroundMark x1="90640" y1="78466" x2="90640" y2="79646"/>
                        <a14:foregroundMark x1="58030" y1="13274" x2="56158" y2="12094"/>
                        <a14:foregroundMark x1="54975" y1="11504" x2="25222" y2="13569"/>
                        <a14:foregroundMark x1="38030" y1="71681" x2="38030" y2="71681"/>
                        <a14:foregroundMark x1="2463" y1="8555" x2="2463" y2="8555"/>
                        <a14:foregroundMark x1="83153" y1="96460" x2="83153" y2="96460"/>
                        <a14:foregroundMark x1="20197" y1="96460" x2="20197" y2="96460"/>
                        <a14:foregroundMark x1="97438" y1="11799" x2="97438" y2="117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764" y="5720905"/>
            <a:ext cx="2506464" cy="837135"/>
          </a:xfrm>
          <a:prstGeom prst="rect">
            <a:avLst/>
          </a:prstGeom>
        </p:spPr>
      </p:pic>
      <p:pic>
        <p:nvPicPr>
          <p:cNvPr id="85" name="Picture 84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7C491800-E619-4AB0-9BD9-BFF92CEACF8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595" b="96008" l="1210" r="98065">
                        <a14:foregroundMark x1="10242" y1="32535" x2="10242" y2="32535"/>
                        <a14:foregroundMark x1="2419" y1="30539" x2="2419" y2="30539"/>
                        <a14:foregroundMark x1="2500" y1="30539" x2="2742" y2="30739"/>
                        <a14:foregroundMark x1="4839" y1="37325" x2="6452" y2="44511"/>
                        <a14:foregroundMark x1="7500" y1="46507" x2="7581" y2="47705"/>
                        <a14:foregroundMark x1="8226" y1="54291" x2="8468" y2="55489"/>
                        <a14:foregroundMark x1="8387" y1="59082" x2="8468" y2="60679"/>
                        <a14:foregroundMark x1="8629" y1="64671" x2="8710" y2="66467"/>
                        <a14:foregroundMark x1="9194" y1="68862" x2="9274" y2="70259"/>
                        <a14:foregroundMark x1="9516" y1="72056" x2="9758" y2="72854"/>
                        <a14:foregroundMark x1="9113" y1="11776" x2="9113" y2="11776"/>
                        <a14:foregroundMark x1="9758" y1="10978" x2="11452" y2="10778"/>
                        <a14:foregroundMark x1="13145" y1="10180" x2="14516" y2="9780"/>
                        <a14:foregroundMark x1="16371" y1="8982" x2="16694" y2="8782"/>
                        <a14:foregroundMark x1="30161" y1="5788" x2="30161" y2="5788"/>
                        <a14:foregroundMark x1="32097" y1="12375" x2="32097" y2="12375"/>
                        <a14:foregroundMark x1="32661" y1="11577" x2="32903" y2="11577"/>
                        <a14:foregroundMark x1="35565" y1="10180" x2="35887" y2="10180"/>
                        <a14:foregroundMark x1="36935" y1="9980" x2="37177" y2="9980"/>
                        <a14:foregroundMark x1="46210" y1="9780" x2="46210" y2="9780"/>
                        <a14:foregroundMark x1="50000" y1="9182" x2="50242" y2="9182"/>
                        <a14:foregroundMark x1="52903" y1="8184" x2="54839" y2="8982"/>
                        <a14:foregroundMark x1="60484" y1="11377" x2="62581" y2="13772"/>
                        <a14:foregroundMark x1="67177" y1="14172" x2="67500" y2="14371"/>
                        <a14:foregroundMark x1="68871" y1="13772" x2="69194" y2="13772"/>
                        <a14:foregroundMark x1="76210" y1="11178" x2="76855" y2="11976"/>
                        <a14:foregroundMark x1="81855" y1="11776" x2="83790" y2="14371"/>
                        <a14:foregroundMark x1="85968" y1="14371" x2="86532" y2="15170"/>
                        <a14:foregroundMark x1="87742" y1="14371" x2="88226" y2="14371"/>
                        <a14:foregroundMark x1="92258" y1="12375" x2="92581" y2="13373"/>
                        <a14:foregroundMark x1="93145" y1="15768" x2="93790" y2="19361"/>
                        <a14:foregroundMark x1="94032" y1="20559" x2="94194" y2="22954"/>
                        <a14:foregroundMark x1="94274" y1="25549" x2="94274" y2="29142"/>
                        <a14:foregroundMark x1="94516" y1="29741" x2="95000" y2="32535"/>
                        <a14:foregroundMark x1="95565" y1="32535" x2="95565" y2="34331"/>
                        <a14:foregroundMark x1="94355" y1="34731" x2="94274" y2="35329"/>
                        <a14:foregroundMark x1="93548" y1="36128" x2="93387" y2="37126"/>
                        <a14:foregroundMark x1="92419" y1="41118" x2="92258" y2="42116"/>
                        <a14:foregroundMark x1="91210" y1="44112" x2="91210" y2="45110"/>
                        <a14:foregroundMark x1="90323" y1="48503" x2="90161" y2="50299"/>
                        <a14:foregroundMark x1="89919" y1="53293" x2="89597" y2="55888"/>
                        <a14:foregroundMark x1="88790" y1="60878" x2="88629" y2="61876"/>
                        <a14:foregroundMark x1="88468" y1="66267" x2="88468" y2="68064"/>
                        <a14:foregroundMark x1="88952" y1="73054" x2="88952" y2="73054"/>
                        <a14:foregroundMark x1="88710" y1="79441" x2="88710" y2="82036"/>
                        <a14:foregroundMark x1="87339" y1="87226" x2="86855" y2="87425"/>
                        <a14:foregroundMark x1="81613" y1="86228" x2="80806" y2="86826"/>
                        <a14:foregroundMark x1="78226" y1="87425" x2="77661" y2="88024"/>
                        <a14:foregroundMark x1="74113" y1="88623" x2="74113" y2="88623"/>
                        <a14:foregroundMark x1="72339" y1="88423" x2="72339" y2="88423"/>
                        <a14:foregroundMark x1="70806" y1="88224" x2="70484" y2="88423"/>
                        <a14:foregroundMark x1="63710" y1="88224" x2="63710" y2="88224"/>
                        <a14:foregroundMark x1="50403" y1="90818" x2="50403" y2="90818"/>
                        <a14:foregroundMark x1="49677" y1="91417" x2="49435" y2="91617"/>
                        <a14:foregroundMark x1="30645" y1="53293" x2="29758" y2="54092"/>
                        <a14:foregroundMark x1="25806" y1="52495" x2="25161" y2="49701"/>
                        <a14:foregroundMark x1="24919" y1="43114" x2="24919" y2="43114"/>
                        <a14:foregroundMark x1="34435" y1="40719" x2="34758" y2="41717"/>
                        <a14:foregroundMark x1="35242" y1="44711" x2="35484" y2="46707"/>
                        <a14:foregroundMark x1="37097" y1="52295" x2="37339" y2="52495"/>
                        <a14:foregroundMark x1="39919" y1="45509" x2="39919" y2="45509"/>
                        <a14:foregroundMark x1="38226" y1="40120" x2="36774" y2="39920"/>
                        <a14:foregroundMark x1="30161" y1="33932" x2="29919" y2="33932"/>
                        <a14:foregroundMark x1="22016" y1="39721" x2="20323" y2="44112"/>
                        <a14:foregroundMark x1="21048" y1="62275" x2="21452" y2="62874"/>
                        <a14:foregroundMark x1="26855" y1="65269" x2="27016" y2="65868"/>
                        <a14:foregroundMark x1="31129" y1="66467" x2="32258" y2="67265"/>
                        <a14:foregroundMark x1="36613" y1="66667" x2="37097" y2="67265"/>
                        <a14:foregroundMark x1="39516" y1="61477" x2="39516" y2="61477"/>
                        <a14:foregroundMark x1="40081" y1="49102" x2="40323" y2="47904"/>
                        <a14:foregroundMark x1="41210" y1="42315" x2="41452" y2="42116"/>
                        <a14:foregroundMark x1="42581" y1="46108" x2="42823" y2="47505"/>
                        <a14:foregroundMark x1="43387" y1="63872" x2="43710" y2="68463"/>
                        <a14:foregroundMark x1="42661" y1="70459" x2="42419" y2="70459"/>
                        <a14:foregroundMark x1="39032" y1="66467" x2="34919" y2="67465"/>
                        <a14:foregroundMark x1="24274" y1="61078" x2="23952" y2="61477"/>
                        <a14:foregroundMark x1="19194" y1="51697" x2="19435" y2="46507"/>
                        <a14:foregroundMark x1="21452" y1="34331" x2="21935" y2="33733"/>
                        <a14:foregroundMark x1="23710" y1="31537" x2="23952" y2="31537"/>
                        <a14:foregroundMark x1="25968" y1="30140" x2="25968" y2="30140"/>
                        <a14:foregroundMark x1="28790" y1="28543" x2="29032" y2="28543"/>
                        <a14:foregroundMark x1="30726" y1="28144" x2="30726" y2="28144"/>
                        <a14:foregroundMark x1="33145" y1="29341" x2="33468" y2="31337"/>
                        <a14:foregroundMark x1="36290" y1="31537" x2="36532" y2="32335"/>
                        <a14:foregroundMark x1="36855" y1="33333" x2="32661" y2="41916"/>
                        <a14:foregroundMark x1="31855" y1="41916" x2="31774" y2="42914"/>
                        <a14:foregroundMark x1="32419" y1="47106" x2="32581" y2="48303"/>
                        <a14:foregroundMark x1="32097" y1="51098" x2="31935" y2="53293"/>
                        <a14:foregroundMark x1="31613" y1="58283" x2="31613" y2="58283"/>
                        <a14:foregroundMark x1="37258" y1="58084" x2="37419" y2="58882"/>
                        <a14:foregroundMark x1="42339" y1="51896" x2="42581" y2="52295"/>
                        <a14:foregroundMark x1="43306" y1="50299" x2="43306" y2="50898"/>
                        <a14:foregroundMark x1="39677" y1="61078" x2="39597" y2="62475"/>
                        <a14:foregroundMark x1="39839" y1="61876" x2="40000" y2="62475"/>
                        <a14:foregroundMark x1="41290" y1="59082" x2="41048" y2="55090"/>
                        <a14:foregroundMark x1="39677" y1="37325" x2="42339" y2="48902"/>
                        <a14:foregroundMark x1="37823" y1="34731" x2="25403" y2="26148"/>
                        <a14:foregroundMark x1="23145" y1="48902" x2="23145" y2="48902"/>
                        <a14:foregroundMark x1="23387" y1="47505" x2="23306" y2="41916"/>
                        <a14:foregroundMark x1="24032" y1="33533" x2="24032" y2="33533"/>
                        <a14:foregroundMark x1="25726" y1="35928" x2="26048" y2="37126"/>
                        <a14:foregroundMark x1="26532" y1="37325" x2="26532" y2="37325"/>
                        <a14:foregroundMark x1="25161" y1="36727" x2="22984" y2="34930"/>
                        <a14:foregroundMark x1="19355" y1="28942" x2="19355" y2="28942"/>
                        <a14:foregroundMark x1="17984" y1="34731" x2="17984" y2="36128"/>
                        <a14:foregroundMark x1="17984" y1="36327" x2="17984" y2="36327"/>
                        <a14:foregroundMark x1="17984" y1="37525" x2="17984" y2="37525"/>
                        <a14:foregroundMark x1="17984" y1="39321" x2="17984" y2="41517"/>
                        <a14:foregroundMark x1="16613" y1="55489" x2="16613" y2="55489"/>
                        <a14:foregroundMark x1="18871" y1="62675" x2="19194" y2="64471"/>
                        <a14:foregroundMark x1="20726" y1="61078" x2="21210" y2="61078"/>
                        <a14:foregroundMark x1="23145" y1="58483" x2="23710" y2="59082"/>
                        <a14:foregroundMark x1="25968" y1="54092" x2="25968" y2="54092"/>
                        <a14:foregroundMark x1="26694" y1="47904" x2="27500" y2="46507"/>
                        <a14:foregroundMark x1="28871" y1="42914" x2="29113" y2="42715"/>
                        <a14:foregroundMark x1="29919" y1="41317" x2="30161" y2="41317"/>
                        <a14:foregroundMark x1="30323" y1="40719" x2="30323" y2="40719"/>
                        <a14:foregroundMark x1="27177" y1="40719" x2="25242" y2="50299"/>
                        <a14:foregroundMark x1="26532" y1="65868" x2="26532" y2="65868"/>
                        <a14:foregroundMark x1="28468" y1="72455" x2="28468" y2="72455"/>
                        <a14:foregroundMark x1="30161" y1="71457" x2="30161" y2="71457"/>
                        <a14:foregroundMark x1="34032" y1="72455" x2="34919" y2="72455"/>
                        <a14:foregroundMark x1="45565" y1="70259" x2="45887" y2="70659"/>
                        <a14:foregroundMark x1="47419" y1="68663" x2="47661" y2="68463"/>
                        <a14:foregroundMark x1="46855" y1="59082" x2="46855" y2="59082"/>
                        <a14:foregroundMark x1="46129" y1="53892" x2="46129" y2="53892"/>
                        <a14:foregroundMark x1="45887" y1="52894" x2="45887" y2="52894"/>
                        <a14:foregroundMark x1="46048" y1="47705" x2="46210" y2="45509"/>
                        <a14:foregroundMark x1="46855" y1="38723" x2="47016" y2="36926"/>
                        <a14:foregroundMark x1="47097" y1="32136" x2="47097" y2="32136"/>
                        <a14:foregroundMark x1="46855" y1="31936" x2="45403" y2="30539"/>
                        <a14:foregroundMark x1="44677" y1="28543" x2="44677" y2="28543"/>
                        <a14:foregroundMark x1="43629" y1="26747" x2="43629" y2="26747"/>
                        <a14:foregroundMark x1="41774" y1="25749" x2="41774" y2="25749"/>
                        <a14:foregroundMark x1="38790" y1="25549" x2="38548" y2="26148"/>
                        <a14:foregroundMark x1="37823" y1="27545" x2="37823" y2="27545"/>
                        <a14:foregroundMark x1="37903" y1="27545" x2="38145" y2="27545"/>
                        <a14:foregroundMark x1="38226" y1="27545" x2="38468" y2="28144"/>
                        <a14:foregroundMark x1="38468" y1="28144" x2="38468" y2="28144"/>
                        <a14:foregroundMark x1="38710" y1="28343" x2="38790" y2="28743"/>
                        <a14:foregroundMark x1="38790" y1="28743" x2="38790" y2="28743"/>
                        <a14:foregroundMark x1="38790" y1="28743" x2="38790" y2="28743"/>
                        <a14:foregroundMark x1="41774" y1="92814" x2="41452" y2="92814"/>
                        <a14:foregroundMark x1="40968" y1="90220" x2="40968" y2="90220"/>
                        <a14:foregroundMark x1="40484" y1="88224" x2="40484" y2="88224"/>
                        <a14:foregroundMark x1="39516" y1="87824" x2="33710" y2="88024"/>
                        <a14:foregroundMark x1="30484" y1="85429" x2="30081" y2="86427"/>
                        <a14:foregroundMark x1="26048" y1="84232" x2="25726" y2="85030"/>
                        <a14:foregroundMark x1="19677" y1="90020" x2="19677" y2="90020"/>
                        <a14:foregroundMark x1="18871" y1="89222" x2="18629" y2="89421"/>
                        <a14:foregroundMark x1="18226" y1="89421" x2="17984" y2="89621"/>
                        <a14:foregroundMark x1="13871" y1="88024" x2="13468" y2="89222"/>
                        <a14:foregroundMark x1="10645" y1="85429" x2="10403" y2="86028"/>
                        <a14:foregroundMark x1="9839" y1="83234" x2="9677" y2="83832"/>
                        <a14:foregroundMark x1="7258" y1="79042" x2="6855" y2="80639"/>
                        <a14:foregroundMark x1="6371" y1="79441" x2="6371" y2="79441"/>
                        <a14:foregroundMark x1="5161" y1="75649" x2="5161" y2="75649"/>
                        <a14:foregroundMark x1="5161" y1="75649" x2="5161" y2="75649"/>
                        <a14:foregroundMark x1="5081" y1="73054" x2="5081" y2="73054"/>
                        <a14:foregroundMark x1="4758" y1="70060" x2="4758" y2="66068"/>
                        <a14:foregroundMark x1="4839" y1="58483" x2="4839" y2="58483"/>
                        <a14:foregroundMark x1="5081" y1="56687" x2="5484" y2="53293"/>
                        <a14:foregroundMark x1="5323" y1="48503" x2="5323" y2="46507"/>
                        <a14:foregroundMark x1="5403" y1="39122" x2="5403" y2="39122"/>
                        <a14:foregroundMark x1="5484" y1="35928" x2="5484" y2="34531"/>
                        <a14:foregroundMark x1="5242" y1="31138" x2="5161" y2="29940"/>
                        <a14:foregroundMark x1="5000" y1="28942" x2="5000" y2="28942"/>
                        <a14:foregroundMark x1="4677" y1="26747" x2="4677" y2="26747"/>
                        <a14:foregroundMark x1="60726" y1="83034" x2="60726" y2="83034"/>
                        <a14:foregroundMark x1="56210" y1="90220" x2="56210" y2="90220"/>
                        <a14:foregroundMark x1="56210" y1="90220" x2="57097" y2="89222"/>
                        <a14:foregroundMark x1="60242" y1="85828" x2="64919" y2="84830"/>
                        <a14:foregroundMark x1="69113" y1="81836" x2="69113" y2="81836"/>
                        <a14:foregroundMark x1="73065" y1="81637" x2="74435" y2="83832"/>
                        <a14:foregroundMark x1="77661" y1="87824" x2="77903" y2="88024"/>
                        <a14:foregroundMark x1="89516" y1="89621" x2="89516" y2="89621"/>
                        <a14:foregroundMark x1="93629" y1="10978" x2="93629" y2="10978"/>
                        <a14:foregroundMark x1="84677" y1="10579" x2="84677" y2="10579"/>
                        <a14:foregroundMark x1="47419" y1="9780" x2="47419" y2="9780"/>
                        <a14:foregroundMark x1="26210" y1="11178" x2="26210" y2="11178"/>
                        <a14:foregroundMark x1="7339" y1="11776" x2="7339" y2="11776"/>
                        <a14:foregroundMark x1="7661" y1="13972" x2="7661" y2="13972"/>
                        <a14:foregroundMark x1="7903" y1="18762" x2="7903" y2="18762"/>
                        <a14:foregroundMark x1="3145" y1="9980" x2="3145" y2="9980"/>
                        <a14:foregroundMark x1="95403" y1="45110" x2="95403" y2="45110"/>
                        <a14:foregroundMark x1="98065" y1="42515" x2="98065" y2="42515"/>
                        <a14:foregroundMark x1="96935" y1="48303" x2="96935" y2="48303"/>
                        <a14:foregroundMark x1="94516" y1="48902" x2="94516" y2="48902"/>
                        <a14:foregroundMark x1="92419" y1="57884" x2="92419" y2="57884"/>
                        <a14:foregroundMark x1="92258" y1="65669" x2="92258" y2="65669"/>
                        <a14:foregroundMark x1="92661" y1="65669" x2="92661" y2="65669"/>
                        <a14:foregroundMark x1="92419" y1="60279" x2="92419" y2="60279"/>
                        <a14:foregroundMark x1="92419" y1="60279" x2="92419" y2="60279"/>
                        <a14:foregroundMark x1="92419" y1="62874" x2="92419" y2="62874"/>
                        <a14:foregroundMark x1="92419" y1="62874" x2="92419" y2="62874"/>
                        <a14:foregroundMark x1="92419" y1="62874" x2="92419" y2="62874"/>
                        <a14:foregroundMark x1="91694" y1="87425" x2="91694" y2="87425"/>
                        <a14:foregroundMark x1="90161" y1="92615" x2="90161" y2="92615"/>
                        <a14:foregroundMark x1="86694" y1="96008" x2="86694" y2="96008"/>
                        <a14:foregroundMark x1="84032" y1="95609" x2="84032" y2="95609"/>
                        <a14:foregroundMark x1="1210" y1="77844" x2="1210" y2="77844"/>
                        <a14:foregroundMark x1="2258" y1="4391" x2="2258" y2="4391"/>
                        <a14:foregroundMark x1="3629" y1="6587" x2="3629" y2="6587"/>
                        <a14:foregroundMark x1="2903" y1="4790" x2="2903" y2="4790"/>
                        <a14:foregroundMark x1="1774" y1="4192" x2="1774" y2="4192"/>
                        <a14:foregroundMark x1="1210" y1="5988" x2="1210" y2="5988"/>
                        <a14:foregroundMark x1="28871" y1="2595" x2="28871" y2="2595"/>
                        <a14:foregroundMark x1="97742" y1="11377" x2="97742" y2="11377"/>
                        <a14:foregroundMark x1="38710" y1="73852" x2="38710" y2="73852"/>
                        <a14:foregroundMark x1="28790" y1="72655" x2="28790" y2="72655"/>
                        <a14:foregroundMark x1="23468" y1="73453" x2="23468" y2="73453"/>
                        <a14:foregroundMark x1="20161" y1="71856" x2="20161" y2="71856"/>
                        <a14:foregroundMark x1="18226" y1="65669" x2="18226" y2="65669"/>
                        <a14:foregroundMark x1="25081" y1="72056" x2="25081" y2="720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907" y="5707167"/>
            <a:ext cx="2071950" cy="837135"/>
          </a:xfrm>
          <a:prstGeom prst="rect">
            <a:avLst/>
          </a:prstGeom>
        </p:spPr>
      </p:pic>
      <p:pic>
        <p:nvPicPr>
          <p:cNvPr id="86" name="Picture 85" descr="A picture containing text, door, yellow, cabinet&#10;&#10;Description automatically generated">
            <a:extLst>
              <a:ext uri="{FF2B5EF4-FFF2-40B4-BE49-F238E27FC236}">
                <a16:creationId xmlns:a16="http://schemas.microsoft.com/office/drawing/2014/main" id="{E05BDEBF-87C0-449F-9AEB-FFB68D63720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497" b="97006" l="1285" r="98617">
                        <a14:foregroundMark x1="67391" y1="31437" x2="3063" y2="33533"/>
                        <a14:foregroundMark x1="3063" y1="33533" x2="33893" y2="31138"/>
                        <a14:foregroundMark x1="33893" y1="31138" x2="83202" y2="50299"/>
                        <a14:foregroundMark x1="83202" y1="50299" x2="30237" y2="47006"/>
                        <a14:foregroundMark x1="30237" y1="47006" x2="68577" y2="52395"/>
                        <a14:foregroundMark x1="68577" y1="52395" x2="31522" y2="61976"/>
                        <a14:foregroundMark x1="31522" y1="61976" x2="89229" y2="64371"/>
                        <a14:foregroundMark x1="89229" y1="64371" x2="22628" y2="71257"/>
                        <a14:foregroundMark x1="22628" y1="71257" x2="58794" y2="68862"/>
                        <a14:foregroundMark x1="58794" y1="68862" x2="9684" y2="61677"/>
                        <a14:foregroundMark x1="9684" y1="61677" x2="74209" y2="38922"/>
                        <a14:foregroundMark x1="74209" y1="38922" x2="14921" y2="17665"/>
                        <a14:foregroundMark x1="14921" y1="17665" x2="77174" y2="16766"/>
                        <a14:foregroundMark x1="77174" y1="16766" x2="44368" y2="18563"/>
                        <a14:foregroundMark x1="44368" y1="18563" x2="73518" y2="27844"/>
                        <a14:foregroundMark x1="73518" y1="27844" x2="53953" y2="87725"/>
                        <a14:foregroundMark x1="53953" y1="87725" x2="53656" y2="84731"/>
                        <a14:foregroundMark x1="90711" y1="25150" x2="74012" y2="88623"/>
                        <a14:foregroundMark x1="74012" y1="88623" x2="56621" y2="85629"/>
                        <a14:foregroundMark x1="81818" y1="15269" x2="84585" y2="42515"/>
                        <a14:foregroundMark x1="89032" y1="17066" x2="88834" y2="78443"/>
                        <a14:foregroundMark x1="94960" y1="23952" x2="82016" y2="88623"/>
                        <a14:foregroundMark x1="82016" y1="88623" x2="76976" y2="89521"/>
                        <a14:foregroundMark x1="93577" y1="49701" x2="92095" y2="88623"/>
                        <a14:foregroundMark x1="90119" y1="86228" x2="87352" y2="92216"/>
                        <a14:foregroundMark x1="13340" y1="88024" x2="54545" y2="89521"/>
                        <a14:foregroundMark x1="6621" y1="28443" x2="13735" y2="90719"/>
                        <a14:foregroundMark x1="3458" y1="45210" x2="3458" y2="45210"/>
                        <a14:foregroundMark x1="4249" y1="9581" x2="4249" y2="9581"/>
                        <a14:foregroundMark x1="10079" y1="10180" x2="10079" y2="10180"/>
                        <a14:foregroundMark x1="15217" y1="12575" x2="15217" y2="12575"/>
                        <a14:foregroundMark x1="16008" y1="9880" x2="16008" y2="9880"/>
                        <a14:foregroundMark x1="16008" y1="7784" x2="16008" y2="7784"/>
                        <a14:foregroundMark x1="16008" y1="7485" x2="17490" y2="8982"/>
                        <a14:foregroundMark x1="2372" y1="44311" x2="2372" y2="44311"/>
                        <a14:foregroundMark x1="1383" y1="8982" x2="1383" y2="8982"/>
                        <a14:foregroundMark x1="4249" y1="6287" x2="4249" y2="6287"/>
                        <a14:foregroundMark x1="6126" y1="5988" x2="6126" y2="5988"/>
                        <a14:foregroundMark x1="4941" y1="5988" x2="4941" y2="5988"/>
                        <a14:foregroundMark x1="3854" y1="6287" x2="3854" y2="6287"/>
                        <a14:foregroundMark x1="5336" y1="6287" x2="5336" y2="6287"/>
                        <a14:foregroundMark x1="4644" y1="6287" x2="4644" y2="6287"/>
                        <a14:foregroundMark x1="5830" y1="6287" x2="5830" y2="6287"/>
                        <a14:foregroundMark x1="2470" y1="7784" x2="2470" y2="7784"/>
                        <a14:foregroundMark x1="2075" y1="8084" x2="2075" y2="8084"/>
                        <a14:foregroundMark x1="1482" y1="8084" x2="1482" y2="8084"/>
                        <a14:foregroundMark x1="95850" y1="11078" x2="95850" y2="11078"/>
                        <a14:foregroundMark x1="94269" y1="17365" x2="94269" y2="17365"/>
                        <a14:foregroundMark x1="95356" y1="5988" x2="95356" y2="5988"/>
                        <a14:foregroundMark x1="94269" y1="6886" x2="94269" y2="6886"/>
                        <a14:foregroundMark x1="97925" y1="7485" x2="97925" y2="7485"/>
                        <a14:foregroundMark x1="98814" y1="9581" x2="98814" y2="9581"/>
                        <a14:foregroundMark x1="96443" y1="16766" x2="96443" y2="16766"/>
                        <a14:foregroundMark x1="96047" y1="18563" x2="96047" y2="18563"/>
                        <a14:foregroundMark x1="96838" y1="15868" x2="96838" y2="15868"/>
                        <a14:foregroundMark x1="96443" y1="17365" x2="96443" y2="17365"/>
                        <a14:foregroundMark x1="83992" y1="96108" x2="83992" y2="96108"/>
                        <a14:foregroundMark x1="82510" y1="96108" x2="82510" y2="96108"/>
                        <a14:foregroundMark x1="81126" y1="96707" x2="81126" y2="96707"/>
                        <a14:foregroundMark x1="80040" y1="96407" x2="80040" y2="96407"/>
                        <a14:foregroundMark x1="80336" y1="97305" x2="80336" y2="97305"/>
                        <a14:foregroundMark x1="81818" y1="97006" x2="81818" y2="97006"/>
                        <a14:foregroundMark x1="83004" y1="96707" x2="83004" y2="96707"/>
                        <a14:foregroundMark x1="85079" y1="97006" x2="85079" y2="97006"/>
                        <a14:foregroundMark x1="84289" y1="97006" x2="84289" y2="97006"/>
                        <a14:foregroundMark x1="85771" y1="96407" x2="85771" y2="96407"/>
                        <a14:foregroundMark x1="85178" y1="97305" x2="85178" y2="97305"/>
                        <a14:foregroundMark x1="85870" y1="96407" x2="85870" y2="96407"/>
                        <a14:foregroundMark x1="79644" y1="97006" x2="79644" y2="97006"/>
                        <a14:foregroundMark x1="77569" y1="96108" x2="77569" y2="96108"/>
                        <a14:foregroundMark x1="77174" y1="96108" x2="77174" y2="96108"/>
                        <a14:foregroundMark x1="77964" y1="96108" x2="77964" y2="96108"/>
                        <a14:foregroundMark x1="17688" y1="96407" x2="17688" y2="96407"/>
                        <a14:foregroundMark x1="15711" y1="96407" x2="15711" y2="96407"/>
                        <a14:foregroundMark x1="14723" y1="97006" x2="14723" y2="97006"/>
                        <a14:foregroundMark x1="15810" y1="96707" x2="15810" y2="96707"/>
                        <a14:foregroundMark x1="17194" y1="97006" x2="17194" y2="97006"/>
                        <a14:foregroundMark x1="18083" y1="96707" x2="18083" y2="96707"/>
                        <a14:foregroundMark x1="18478" y1="96707" x2="18676" y2="96707"/>
                        <a14:foregroundMark x1="19466" y1="96707" x2="19664" y2="96707"/>
                        <a14:foregroundMark x1="19664" y1="96707" x2="19664" y2="96707"/>
                        <a14:foregroundMark x1="19862" y1="96108" x2="19862" y2="96108"/>
                        <a14:foregroundMark x1="19960" y1="96108" x2="19960" y2="96108"/>
                        <a14:foregroundMark x1="20158" y1="96108" x2="20158" y2="96108"/>
                        <a14:foregroundMark x1="20158" y1="96108" x2="20158" y2="96108"/>
                        <a14:foregroundMark x1="16601" y1="96707" x2="16601" y2="96707"/>
                        <a14:foregroundMark x1="14526" y1="97006" x2="14526" y2="97006"/>
                        <a14:foregroundMark x1="14130" y1="96108" x2="14130" y2="96108"/>
                        <a14:foregroundMark x1="12055" y1="96407" x2="12055" y2="96407"/>
                        <a14:foregroundMark x1="12648" y1="95808" x2="12648" y2="95808"/>
                        <a14:foregroundMark x1="12451" y1="96707" x2="12451" y2="96707"/>
                        <a14:foregroundMark x1="23024" y1="1497" x2="23024" y2="14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921" y="4486410"/>
            <a:ext cx="2524135" cy="833065"/>
          </a:xfrm>
          <a:prstGeom prst="rect">
            <a:avLst/>
          </a:prstGeom>
        </p:spPr>
      </p:pic>
      <p:pic>
        <p:nvPicPr>
          <p:cNvPr id="89" name="Picture 88" descr="A picture containing electronics, circuit&#10;&#10;Description automatically generated">
            <a:extLst>
              <a:ext uri="{FF2B5EF4-FFF2-40B4-BE49-F238E27FC236}">
                <a16:creationId xmlns:a16="http://schemas.microsoft.com/office/drawing/2014/main" id="{A5433145-B4EE-4F69-A3CF-70A7FE8DD96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3979" b="98799" l="1404" r="98371">
                        <a14:foregroundMark x1="12865" y1="48423" x2="12865" y2="48423"/>
                        <a14:foregroundMark x1="15955" y1="48423" x2="15955" y2="48423"/>
                        <a14:foregroundMark x1="17809" y1="49099" x2="17809" y2="49099"/>
                        <a14:foregroundMark x1="16629" y1="49099" x2="16629" y2="49099"/>
                        <a14:foregroundMark x1="13090" y1="52553" x2="13090" y2="52553"/>
                        <a14:foregroundMark x1="9494" y1="55556" x2="9494" y2="55556"/>
                        <a14:foregroundMark x1="7753" y1="51952" x2="7753" y2="51952"/>
                        <a14:foregroundMark x1="8708" y1="48874" x2="8708" y2="48874"/>
                        <a14:foregroundMark x1="6292" y1="45420" x2="6292" y2="45420"/>
                        <a14:foregroundMark x1="6292" y1="51802" x2="6292" y2="51802"/>
                        <a14:foregroundMark x1="5562" y1="57808" x2="5562" y2="57808"/>
                        <a14:foregroundMark x1="5000" y1="58258" x2="5000" y2="58258"/>
                        <a14:foregroundMark x1="4607" y1="57132" x2="4607" y2="57132"/>
                        <a14:foregroundMark x1="23764" y1="71922" x2="23764" y2="71922"/>
                        <a14:foregroundMark x1="62191" y1="93919" x2="62191" y2="93919"/>
                        <a14:foregroundMark x1="57472" y1="97748" x2="57472" y2="97748"/>
                        <a14:foregroundMark x1="94438" y1="68619" x2="94438" y2="68619"/>
                        <a14:foregroundMark x1="89438" y1="62538" x2="89438" y2="62538"/>
                        <a14:foregroundMark x1="92528" y1="58108" x2="92528" y2="58108"/>
                        <a14:foregroundMark x1="84831" y1="30631" x2="84831" y2="30631"/>
                        <a14:foregroundMark x1="85169" y1="29955" x2="85169" y2="29955"/>
                        <a14:foregroundMark x1="84944" y1="29204" x2="84944" y2="29204"/>
                        <a14:foregroundMark x1="98371" y1="43468" x2="98371" y2="43468"/>
                        <a14:foregroundMark x1="98034" y1="47297" x2="98034" y2="47297"/>
                        <a14:foregroundMark x1="46124" y1="12312" x2="46124" y2="12312"/>
                        <a14:foregroundMark x1="45169" y1="9159" x2="45169" y2="9159"/>
                        <a14:foregroundMark x1="42360" y1="5330" x2="42360" y2="5330"/>
                        <a14:foregroundMark x1="44382" y1="4429" x2="44382" y2="4429"/>
                        <a14:foregroundMark x1="4270" y1="32057" x2="4270" y2="32057"/>
                        <a14:foregroundMark x1="2640" y1="34084" x2="2640" y2="34084"/>
                        <a14:foregroundMark x1="55674" y1="98498" x2="55674" y2="98498"/>
                        <a14:foregroundMark x1="58539" y1="98498" x2="58539" y2="98498"/>
                        <a14:foregroundMark x1="57697" y1="98799" x2="57697" y2="98799"/>
                        <a14:foregroundMark x1="3820" y1="30480" x2="3820" y2="30480"/>
                        <a14:foregroundMark x1="1404" y1="31907" x2="1404" y2="31907"/>
                        <a14:foregroundMark x1="3933" y1="42868" x2="3933" y2="42868"/>
                        <a14:foregroundMark x1="4270" y1="50976" x2="4270" y2="50976"/>
                        <a14:foregroundMark x1="96011" y1="66892" x2="96011" y2="66892"/>
                        <a14:foregroundMark x1="95169" y1="69595" x2="95169" y2="69595"/>
                        <a14:foregroundMark x1="93989" y1="70646" x2="93989" y2="70646"/>
                        <a14:foregroundMark x1="96236" y1="55931" x2="96236" y2="559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408" y="916594"/>
            <a:ext cx="2602475" cy="1947468"/>
          </a:xfrm>
          <a:prstGeom prst="rect">
            <a:avLst/>
          </a:prstGeom>
        </p:spPr>
      </p:pic>
      <p:sp>
        <p:nvSpPr>
          <p:cNvPr id="93" name="Text Placeholder 3">
            <a:extLst>
              <a:ext uri="{FF2B5EF4-FFF2-40B4-BE49-F238E27FC236}">
                <a16:creationId xmlns:a16="http://schemas.microsoft.com/office/drawing/2014/main" id="{C96B5655-72B0-47BC-B61D-863A9EBDB7FF}"/>
              </a:ext>
            </a:extLst>
          </p:cNvPr>
          <p:cNvSpPr txBox="1">
            <a:spLocks/>
          </p:cNvSpPr>
          <p:nvPr/>
        </p:nvSpPr>
        <p:spPr>
          <a:xfrm>
            <a:off x="9317173" y="3482994"/>
            <a:ext cx="2425419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00B0F0"/>
                </a:solidFill>
              </a:rPr>
              <a:t>Interior Interface Layout Design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C9E95180-BE22-45B5-AEE8-9F417783961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389" b="97917" l="0" r="98028">
                        <a14:foregroundMark x1="49652" y1="31806" x2="49652" y2="31806"/>
                        <a14:foregroundMark x1="49652" y1="16250" x2="49652" y2="16250"/>
                        <a14:foregroundMark x1="45592" y1="19861" x2="45592" y2="19861"/>
                        <a14:foregroundMark x1="5684" y1="10556" x2="6381" y2="68889"/>
                        <a14:foregroundMark x1="6381" y1="68889" x2="40139" y2="87222"/>
                        <a14:foregroundMark x1="40139" y1="87222" x2="64965" y2="88194"/>
                        <a14:foregroundMark x1="64965" y1="88194" x2="91183" y2="87500"/>
                        <a14:foregroundMark x1="91183" y1="87500" x2="89675" y2="25833"/>
                        <a14:foregroundMark x1="89675" y1="25833" x2="55916" y2="10000"/>
                        <a14:foregroundMark x1="55916" y1="10000" x2="5220" y2="9028"/>
                        <a14:foregroundMark x1="37935" y1="36111" x2="37935" y2="36111"/>
                        <a14:foregroundMark x1="26566" y1="17222" x2="26566" y2="17222"/>
                        <a14:foregroundMark x1="14153" y1="5833" x2="14153" y2="5833"/>
                        <a14:foregroundMark x1="5452" y1="5694" x2="5452" y2="5694"/>
                        <a14:foregroundMark x1="1160" y1="12361" x2="1160" y2="12361"/>
                        <a14:foregroundMark x1="3016" y1="17222" x2="3016" y2="17222"/>
                        <a14:foregroundMark x1="2320" y1="22222" x2="2320" y2="22222"/>
                        <a14:foregroundMark x1="2320" y1="29167" x2="2320" y2="29167"/>
                        <a14:foregroundMark x1="2320" y1="36528" x2="2320" y2="36528"/>
                        <a14:foregroundMark x1="1740" y1="43333" x2="1740" y2="43333"/>
                        <a14:foregroundMark x1="2552" y1="60000" x2="2552" y2="60000"/>
                        <a14:foregroundMark x1="3248" y1="66528" x2="3248" y2="66528"/>
                        <a14:foregroundMark x1="2784" y1="75139" x2="2784" y2="75139"/>
                        <a14:foregroundMark x1="2900" y1="90278" x2="2900" y2="90278"/>
                        <a14:foregroundMark x1="12877" y1="94028" x2="12877" y2="94028"/>
                        <a14:foregroundMark x1="19374" y1="93611" x2="19374" y2="93611"/>
                        <a14:foregroundMark x1="75174" y1="93333" x2="75174" y2="93333"/>
                        <a14:foregroundMark x1="81323" y1="92222" x2="81323" y2="92222"/>
                        <a14:foregroundMark x1="86543" y1="93056" x2="86543" y2="93056"/>
                        <a14:foregroundMark x1="93619" y1="62778" x2="93619" y2="62778"/>
                        <a14:foregroundMark x1="96984" y1="59861" x2="96984" y2="59861"/>
                        <a14:foregroundMark x1="98028" y1="36250" x2="98028" y2="36250"/>
                        <a14:foregroundMark x1="4640" y1="6944" x2="4640" y2="6944"/>
                        <a14:foregroundMark x1="8933" y1="5139" x2="8933" y2="5139"/>
                        <a14:foregroundMark x1="8933" y1="5139" x2="32251" y2="8056"/>
                        <a14:foregroundMark x1="32251" y1="8056" x2="54292" y2="6111"/>
                        <a14:foregroundMark x1="54292" y1="6111" x2="76798" y2="6389"/>
                        <a14:foregroundMark x1="76798" y1="6389" x2="95244" y2="14722"/>
                        <a14:foregroundMark x1="81787" y1="5972" x2="81787" y2="5972"/>
                        <a14:foregroundMark x1="80278" y1="5833" x2="80278" y2="5833"/>
                        <a14:foregroundMark x1="75406" y1="7222" x2="75406" y2="7222"/>
                        <a14:foregroundMark x1="69258" y1="7778" x2="69258" y2="7778"/>
                        <a14:foregroundMark x1="3016" y1="87778" x2="3016" y2="87778"/>
                        <a14:foregroundMark x1="1624" y1="86111" x2="1624" y2="86111"/>
                        <a14:foregroundMark x1="3248" y1="92222" x2="3248" y2="92222"/>
                        <a14:foregroundMark x1="26218" y1="92917" x2="26218" y2="92917"/>
                        <a14:foregroundMark x1="23782" y1="92083" x2="23782" y2="92083"/>
                        <a14:foregroundMark x1="21810" y1="92083" x2="21810" y2="92083"/>
                        <a14:foregroundMark x1="19026" y1="91806" x2="19026" y2="91806"/>
                        <a14:foregroundMark x1="16473" y1="92639" x2="16473" y2="92639"/>
                        <a14:foregroundMark x1="13689" y1="92639" x2="13689" y2="92639"/>
                        <a14:foregroundMark x1="11833" y1="92500" x2="11833" y2="92500"/>
                        <a14:foregroundMark x1="8701" y1="92500" x2="8701" y2="92500"/>
                        <a14:foregroundMark x1="6845" y1="92083" x2="6845" y2="92083"/>
                        <a14:foregroundMark x1="4640" y1="91250" x2="4640" y2="91250"/>
                        <a14:foregroundMark x1="3248" y1="89583" x2="3248" y2="89583"/>
                        <a14:foregroundMark x1="2900" y1="86944" x2="2900" y2="86944"/>
                        <a14:foregroundMark x1="3480" y1="85139" x2="3480" y2="85139"/>
                        <a14:foregroundMark x1="3480" y1="83611" x2="3480" y2="83611"/>
                        <a14:foregroundMark x1="3596" y1="81389" x2="3480" y2="80139"/>
                        <a14:foregroundMark x1="3480" y1="78472" x2="3480" y2="78472"/>
                        <a14:foregroundMark x1="3480" y1="77083" x2="3480" y2="77083"/>
                        <a14:foregroundMark x1="3944" y1="75417" x2="3944" y2="75417"/>
                        <a14:foregroundMark x1="3944" y1="73611" x2="3596" y2="72917"/>
                        <a14:foregroundMark x1="2320" y1="69861" x2="2320" y2="69861"/>
                        <a14:foregroundMark x1="3364" y1="63611" x2="3364" y2="63611"/>
                        <a14:foregroundMark x1="3944" y1="61528" x2="3944" y2="61528"/>
                        <a14:foregroundMark x1="3712" y1="59028" x2="3712" y2="58611"/>
                        <a14:foregroundMark x1="3944" y1="53889" x2="3944" y2="53333"/>
                        <a14:foregroundMark x1="3712" y1="50556" x2="3480" y2="49722"/>
                        <a14:foregroundMark x1="2900" y1="43611" x2="2900" y2="43611"/>
                        <a14:foregroundMark x1="3016" y1="42361" x2="3016" y2="41389"/>
                        <a14:foregroundMark x1="3248" y1="35556" x2="3248" y2="35556"/>
                        <a14:foregroundMark x1="3132" y1="33333" x2="3132" y2="33333"/>
                        <a14:foregroundMark x1="3248" y1="32222" x2="3248" y2="31250"/>
                        <a14:foregroundMark x1="3248" y1="29306" x2="3248" y2="25694"/>
                        <a14:foregroundMark x1="3364" y1="24306" x2="3596" y2="22500"/>
                        <a14:foregroundMark x1="3828" y1="21806" x2="3828" y2="21389"/>
                        <a14:foregroundMark x1="4292" y1="20000" x2="4292" y2="18333"/>
                        <a14:foregroundMark x1="4524" y1="16944" x2="4408" y2="16111"/>
                        <a14:foregroundMark x1="4408" y1="15694" x2="4060" y2="15000"/>
                        <a14:foregroundMark x1="4060" y1="14583" x2="3712" y2="13611"/>
                        <a14:foregroundMark x1="3712" y1="12083" x2="3712" y2="12083"/>
                        <a14:foregroundMark x1="3944" y1="10694" x2="3944" y2="10694"/>
                        <a14:foregroundMark x1="5220" y1="8056" x2="5220" y2="8056"/>
                        <a14:foregroundMark x1="6845" y1="7222" x2="6845" y2="7222"/>
                        <a14:foregroundMark x1="7541" y1="6806" x2="7541" y2="6806"/>
                        <a14:foregroundMark x1="14733" y1="7778" x2="14733" y2="7778"/>
                        <a14:foregroundMark x1="90951" y1="8889" x2="90951" y2="8889"/>
                        <a14:foregroundMark x1="84455" y1="6389" x2="84455" y2="6389"/>
                        <a14:foregroundMark x1="84455" y1="6389" x2="84455" y2="6389"/>
                        <a14:foregroundMark x1="87471" y1="5556" x2="87471" y2="5556"/>
                        <a14:foregroundMark x1="90603" y1="5556" x2="90603" y2="5556"/>
                        <a14:foregroundMark x1="91763" y1="5556" x2="91763" y2="5556"/>
                        <a14:foregroundMark x1="91879" y1="5556" x2="91879" y2="5556"/>
                        <a14:foregroundMark x1="84687" y1="7222" x2="84687" y2="7222"/>
                        <a14:foregroundMark x1="85267" y1="7083" x2="85963" y2="7083"/>
                        <a14:foregroundMark x1="92227" y1="6250" x2="92227" y2="6250"/>
                        <a14:foregroundMark x1="93271" y1="5972" x2="93271" y2="5972"/>
                        <a14:foregroundMark x1="95012" y1="7222" x2="95012" y2="7222"/>
                        <a14:foregroundMark x1="95244" y1="8056" x2="95244" y2="8056"/>
                        <a14:foregroundMark x1="96056" y1="10139" x2="96056" y2="10139"/>
                        <a14:foregroundMark x1="96288" y1="11111" x2="96288" y2="11111"/>
                        <a14:foregroundMark x1="96520" y1="12361" x2="96520" y2="12361"/>
                        <a14:foregroundMark x1="96752" y1="14583" x2="96752" y2="14583"/>
                        <a14:foregroundMark x1="96868" y1="15417" x2="96868" y2="15417"/>
                        <a14:foregroundMark x1="96752" y1="15417" x2="96752" y2="15417"/>
                        <a14:foregroundMark x1="95824" y1="15694" x2="95824" y2="15694"/>
                        <a14:foregroundMark x1="95244" y1="18333" x2="95244" y2="18333"/>
                        <a14:foregroundMark x1="95824" y1="20000" x2="95824" y2="20000"/>
                        <a14:foregroundMark x1="97100" y1="22639" x2="97100" y2="22639"/>
                        <a14:foregroundMark x1="97100" y1="23056" x2="97100" y2="23056"/>
                        <a14:foregroundMark x1="96056" y1="25833" x2="96056" y2="25833"/>
                        <a14:foregroundMark x1="96172" y1="28472" x2="96172" y2="28889"/>
                        <a14:foregroundMark x1="96404" y1="30556" x2="96404" y2="30556"/>
                        <a14:foregroundMark x1="96056" y1="32639" x2="96056" y2="32639"/>
                        <a14:foregroundMark x1="95708" y1="35139" x2="95708" y2="35139"/>
                        <a14:foregroundMark x1="96056" y1="37778" x2="96056" y2="37778"/>
                        <a14:foregroundMark x1="96288" y1="41528" x2="96056" y2="41944"/>
                        <a14:foregroundMark x1="95476" y1="44167" x2="95244" y2="44583"/>
                        <a14:foregroundMark x1="95128" y1="45833" x2="95128" y2="46250"/>
                        <a14:foregroundMark x1="95940" y1="48056" x2="95940" y2="48056"/>
                        <a14:foregroundMark x1="96056" y1="49722" x2="96056" y2="49722"/>
                        <a14:foregroundMark x1="96056" y1="51667" x2="96056" y2="51667"/>
                        <a14:foregroundMark x1="96288" y1="53333" x2="96288" y2="53333"/>
                        <a14:foregroundMark x1="95824" y1="55278" x2="95824" y2="55278"/>
                        <a14:foregroundMark x1="94896" y1="56944" x2="94896" y2="56944"/>
                        <a14:foregroundMark x1="94200" y1="59028" x2="94200" y2="59444"/>
                        <a14:foregroundMark x1="95360" y1="62083" x2="95360" y2="62083"/>
                        <a14:foregroundMark x1="95708" y1="62917" x2="95708" y2="62917"/>
                        <a14:foregroundMark x1="96288" y1="63333" x2="96520" y2="63472"/>
                        <a14:foregroundMark x1="96868" y1="63333" x2="96868" y2="63333"/>
                        <a14:foregroundMark x1="96752" y1="64306" x2="96752" y2="64722"/>
                        <a14:foregroundMark x1="96404" y1="66250" x2="96404" y2="66250"/>
                        <a14:foregroundMark x1="96172" y1="68472" x2="96172" y2="68472"/>
                        <a14:foregroundMark x1="96056" y1="69306" x2="96056" y2="69861"/>
                        <a14:foregroundMark x1="95128" y1="71806" x2="95128" y2="71806"/>
                        <a14:foregroundMark x1="95244" y1="72083" x2="95244" y2="72778"/>
                        <a14:foregroundMark x1="95708" y1="72500" x2="95708" y2="72500"/>
                        <a14:foregroundMark x1="96056" y1="73056" x2="96056" y2="73333"/>
                        <a14:foregroundMark x1="96056" y1="75278" x2="96056" y2="77083"/>
                        <a14:foregroundMark x1="96056" y1="78750" x2="96056" y2="78750"/>
                        <a14:foregroundMark x1="96288" y1="78889" x2="96404" y2="79444"/>
                        <a14:foregroundMark x1="96404" y1="81528" x2="96404" y2="82083"/>
                        <a14:foregroundMark x1="96868" y1="82500" x2="96868" y2="83056"/>
                        <a14:foregroundMark x1="97100" y1="84028" x2="97216" y2="85000"/>
                        <a14:foregroundMark x1="98028" y1="86528" x2="97912" y2="86944"/>
                        <a14:foregroundMark x1="97796" y1="88750" x2="97796" y2="89167"/>
                        <a14:foregroundMark x1="97680" y1="90694" x2="97448" y2="91667"/>
                        <a14:foregroundMark x1="97332" y1="91806" x2="97332" y2="91806"/>
                        <a14:foregroundMark x1="96404" y1="91250" x2="96404" y2="91250"/>
                        <a14:foregroundMark x1="95708" y1="89583" x2="95476" y2="90000"/>
                        <a14:foregroundMark x1="94780" y1="91667" x2="94664" y2="92083"/>
                        <a14:foregroundMark x1="93852" y1="92778" x2="93852" y2="92778"/>
                        <a14:foregroundMark x1="92459" y1="93472" x2="92343" y2="94028"/>
                        <a14:foregroundMark x1="91415" y1="94722" x2="91415" y2="94722"/>
                        <a14:foregroundMark x1="91879" y1="92778" x2="91879" y2="92778"/>
                        <a14:foregroundMark x1="92111" y1="92361" x2="92111" y2="92361"/>
                        <a14:foregroundMark x1="89907" y1="91806" x2="89907" y2="91806"/>
                        <a14:foregroundMark x1="87471" y1="92917" x2="87123" y2="92917"/>
                        <a14:foregroundMark x1="85615" y1="91667" x2="85615" y2="91667"/>
                        <a14:foregroundMark x1="84571" y1="91250" x2="84571" y2="91250"/>
                        <a14:foregroundMark x1="83643" y1="91250" x2="83643" y2="91250"/>
                        <a14:foregroundMark x1="82715" y1="91250" x2="82715" y2="91250"/>
                        <a14:foregroundMark x1="78538" y1="90000" x2="78538" y2="90000"/>
                        <a14:foregroundMark x1="77726" y1="90278" x2="77726" y2="90278"/>
                        <a14:foregroundMark x1="76682" y1="91250" x2="75986" y2="92778"/>
                        <a14:foregroundMark x1="75986" y1="92778" x2="75986" y2="92778"/>
                        <a14:foregroundMark x1="75290" y1="92500" x2="75290" y2="92500"/>
                        <a14:foregroundMark x1="72854" y1="92917" x2="72390" y2="93333"/>
                        <a14:foregroundMark x1="70418" y1="93194" x2="70186" y2="93333"/>
                        <a14:foregroundMark x1="67749" y1="93056" x2="67401" y2="93333"/>
                        <a14:foregroundMark x1="66821" y1="93194" x2="66821" y2="93194"/>
                        <a14:foregroundMark x1="65081" y1="92222" x2="65081" y2="92222"/>
                        <a14:foregroundMark x1="63573" y1="92500" x2="63341" y2="92500"/>
                        <a14:foregroundMark x1="60673" y1="91944" x2="60441" y2="92222"/>
                        <a14:foregroundMark x1="58353" y1="92222" x2="58005" y2="92500"/>
                        <a14:foregroundMark x1="56961" y1="92639" x2="56961" y2="92639"/>
                        <a14:foregroundMark x1="56265" y1="93333" x2="56265" y2="93333"/>
                        <a14:foregroundMark x1="53944" y1="93194" x2="53364" y2="93750"/>
                        <a14:foregroundMark x1="50812" y1="93333" x2="50812" y2="93333"/>
                        <a14:foregroundMark x1="49768" y1="93333" x2="49768" y2="93333"/>
                        <a14:foregroundMark x1="47796" y1="92917" x2="47796" y2="92917"/>
                        <a14:foregroundMark x1="44664" y1="92083" x2="44432" y2="92083"/>
                        <a14:foregroundMark x1="39211" y1="91250" x2="39211" y2="91250"/>
                        <a14:foregroundMark x1="37471" y1="91250" x2="37471" y2="91250"/>
                        <a14:foregroundMark x1="37355" y1="91250" x2="36891" y2="91667"/>
                        <a14:foregroundMark x1="36543" y1="92083" x2="36543" y2="92083"/>
                        <a14:foregroundMark x1="35499" y1="92361" x2="34803" y2="92778"/>
                        <a14:foregroundMark x1="31323" y1="92778" x2="30510" y2="93611"/>
                        <a14:foregroundMark x1="29002" y1="93333" x2="28654" y2="93611"/>
                        <a14:foregroundMark x1="28306" y1="93472" x2="28306" y2="93472"/>
                        <a14:foregroundMark x1="28306" y1="93333" x2="28306" y2="93333"/>
                        <a14:foregroundMark x1="27378" y1="92639" x2="27378" y2="92639"/>
                        <a14:foregroundMark x1="7425" y1="96389" x2="7425" y2="96389"/>
                        <a14:foregroundMark x1="6497" y1="94722" x2="6497" y2="94722"/>
                        <a14:foregroundMark x1="19490" y1="2778" x2="19490" y2="2778"/>
                        <a14:foregroundMark x1="93155" y1="33889" x2="93155" y2="33889"/>
                        <a14:foregroundMark x1="91183" y1="24722" x2="91183" y2="24722"/>
                        <a14:foregroundMark x1="81555" y1="14722" x2="81555" y2="14722"/>
                        <a14:foregroundMark x1="61601" y1="33472" x2="61601" y2="33472"/>
                        <a14:foregroundMark x1="44432" y1="68194" x2="44432" y2="68194"/>
                        <a14:foregroundMark x1="52784" y1="22222" x2="31206" y2="41806"/>
                        <a14:foregroundMark x1="31206" y1="41806" x2="36079" y2="71111"/>
                        <a14:foregroundMark x1="36079" y1="71111" x2="62065" y2="78333"/>
                        <a14:foregroundMark x1="62065" y1="78333" x2="77262" y2="50556"/>
                        <a14:foregroundMark x1="77262" y1="50556" x2="48028" y2="20556"/>
                        <a14:foregroundMark x1="16241" y1="36528" x2="16241" y2="36528"/>
                        <a14:foregroundMark x1="20998" y1="20556" x2="20998" y2="20556"/>
                        <a14:foregroundMark x1="14153" y1="22222" x2="14153" y2="22222"/>
                        <a14:foregroundMark x1="10209" y1="16250" x2="10209" y2="16250"/>
                        <a14:foregroundMark x1="7889" y1="13889" x2="7889" y2="13889"/>
                        <a14:foregroundMark x1="10789" y1="32500" x2="10789" y2="32500"/>
                        <a14:foregroundMark x1="10789" y1="32778" x2="10789" y2="32778"/>
                        <a14:foregroundMark x1="27958" y1="53472" x2="28306" y2="53333"/>
                        <a14:foregroundMark x1="33643" y1="51944" x2="34107" y2="50972"/>
                        <a14:foregroundMark x1="50348" y1="32083" x2="50348" y2="32083"/>
                        <a14:foregroundMark x1="60093" y1="25000" x2="60093" y2="25000"/>
                        <a14:foregroundMark x1="67285" y1="34306" x2="67285" y2="34306"/>
                        <a14:foregroundMark x1="68329" y1="43472" x2="66241" y2="44444"/>
                        <a14:foregroundMark x1="38283" y1="46667" x2="36659" y2="45000"/>
                        <a14:foregroundMark x1="32831" y1="35139" x2="32135" y2="32500"/>
                        <a14:foregroundMark x1="31555" y1="29028" x2="31671" y2="28750"/>
                        <a14:foregroundMark x1="38167" y1="23333" x2="38979" y2="22639"/>
                        <a14:foregroundMark x1="42575" y1="21389" x2="42575" y2="21389"/>
                        <a14:foregroundMark x1="39327" y1="15000" x2="38863" y2="14861"/>
                        <a14:foregroundMark x1="35963" y1="13611" x2="35615" y2="13750"/>
                        <a14:foregroundMark x1="27494" y1="16806" x2="27146" y2="17083"/>
                        <a14:foregroundMark x1="20302" y1="16944" x2="20302" y2="16944"/>
                        <a14:foregroundMark x1="11949" y1="15139" x2="11485" y2="14861"/>
                        <a14:foregroundMark x1="11485" y1="13194" x2="11949" y2="12500"/>
                        <a14:foregroundMark x1="15313" y1="10694" x2="15545" y2="10694"/>
                        <a14:foregroundMark x1="16009" y1="10833" x2="15893" y2="11111"/>
                        <a14:foregroundMark x1="12529" y1="12500" x2="12529" y2="12500"/>
                        <a14:foregroundMark x1="11485" y1="12917" x2="11021" y2="13333"/>
                        <a14:foregroundMark x1="9745" y1="14028" x2="9745" y2="14028"/>
                        <a14:foregroundMark x1="9281" y1="18750" x2="9165" y2="19306"/>
                        <a14:foregroundMark x1="6613" y1="23056" x2="6381" y2="23472"/>
                        <a14:foregroundMark x1="5800" y1="23750" x2="5800" y2="24167"/>
                        <a14:foregroundMark x1="7657" y1="27361" x2="7889" y2="28472"/>
                        <a14:foregroundMark x1="8585" y1="30417" x2="8701" y2="30833"/>
                        <a14:foregroundMark x1="9049" y1="31944" x2="9049" y2="32222"/>
                        <a14:foregroundMark x1="8585" y1="35000" x2="8585" y2="35000"/>
                        <a14:foregroundMark x1="7889" y1="38750" x2="7773" y2="39722"/>
                        <a14:foregroundMark x1="8585" y1="44444" x2="8585" y2="45139"/>
                        <a14:foregroundMark x1="8817" y1="47500" x2="8817" y2="47917"/>
                        <a14:foregroundMark x1="9629" y1="50556" x2="9745" y2="50833"/>
                        <a14:foregroundMark x1="10093" y1="53611" x2="10093" y2="53889"/>
                        <a14:foregroundMark x1="10209" y1="55417" x2="10441" y2="56528"/>
                        <a14:foregroundMark x1="6497" y1="88889" x2="6497" y2="88889"/>
                        <a14:foregroundMark x1="6845" y1="89028" x2="7309" y2="89583"/>
                        <a14:foregroundMark x1="8237" y1="89444" x2="8701" y2="89167"/>
                        <a14:foregroundMark x1="17749" y1="91111" x2="17749" y2="91111"/>
                        <a14:foregroundMark x1="25522" y1="91806" x2="25522" y2="91806"/>
                        <a14:foregroundMark x1="30858" y1="85417" x2="30858" y2="85417"/>
                        <a14:foregroundMark x1="27146" y1="83889" x2="26914" y2="83889"/>
                        <a14:foregroundMark x1="27842" y1="78750" x2="28074" y2="78333"/>
                        <a14:foregroundMark x1="29814" y1="73750" x2="29814" y2="73750"/>
                        <a14:foregroundMark x1="27958" y1="77222" x2="27958" y2="77639"/>
                        <a14:foregroundMark x1="27958" y1="78194" x2="28306" y2="78194"/>
                        <a14:foregroundMark x1="45824" y1="80417" x2="45824" y2="80417"/>
                        <a14:foregroundMark x1="49072" y1="79306" x2="49072" y2="79306"/>
                        <a14:foregroundMark x1="52204" y1="76667" x2="52204" y2="76667"/>
                        <a14:foregroundMark x1="58469" y1="73194" x2="58469" y2="73472"/>
                        <a14:foregroundMark x1="86659" y1="23889" x2="24130" y2="63611"/>
                        <a14:foregroundMark x1="24130" y1="63611" x2="56148" y2="81528"/>
                        <a14:foregroundMark x1="56148" y1="81528" x2="79118" y2="79722"/>
                        <a14:foregroundMark x1="79118" y1="79722" x2="97912" y2="56806"/>
                        <a14:foregroundMark x1="97912" y1="56806" x2="95360" y2="28472"/>
                        <a14:foregroundMark x1="95360" y1="28472" x2="85615" y2="24306"/>
                        <a14:foregroundMark x1="89675" y1="7083" x2="15081" y2="11111"/>
                        <a14:foregroundMark x1="15081" y1="11111" x2="3016" y2="34444"/>
                        <a14:foregroundMark x1="3016" y1="34444" x2="10325" y2="90000"/>
                        <a14:foregroundMark x1="10325" y1="90000" x2="88747" y2="82083"/>
                        <a14:foregroundMark x1="88747" y1="82083" x2="95476" y2="27778"/>
                        <a14:foregroundMark x1="95476" y1="27778" x2="90139" y2="7639"/>
                        <a14:foregroundMark x1="78422" y1="97639" x2="78422" y2="97639"/>
                        <a14:foregroundMark x1="32599" y1="96389" x2="32599" y2="96389"/>
                        <a14:foregroundMark x1="84919" y1="34028" x2="84919" y2="34028"/>
                        <a14:foregroundMark x1="64733" y1="26944" x2="64733" y2="26944"/>
                        <a14:foregroundMark x1="59861" y1="26250" x2="59861" y2="26250"/>
                        <a14:foregroundMark x1="57773" y1="24722" x2="57773" y2="24722"/>
                        <a14:foregroundMark x1="58585" y1="25000" x2="58585" y2="25000"/>
                        <a14:foregroundMark x1="59165" y1="24306" x2="59165" y2="24306"/>
                        <a14:foregroundMark x1="59861" y1="23333" x2="59861" y2="23333"/>
                        <a14:foregroundMark x1="59861" y1="24583" x2="59861" y2="24583"/>
                        <a14:foregroundMark x1="63573" y1="24722" x2="63573" y2="24722"/>
                        <a14:foregroundMark x1="58237" y1="25278" x2="58237" y2="25278"/>
                        <a14:foregroundMark x1="57773" y1="26528" x2="57773" y2="26528"/>
                        <a14:foregroundMark x1="58933" y1="25694" x2="58933" y2="25694"/>
                        <a14:foregroundMark x1="23434" y1="24722" x2="23434" y2="24722"/>
                        <a14:foregroundMark x1="22506" y1="23056" x2="22506" y2="23056"/>
                        <a14:foregroundMark x1="21114" y1="21944" x2="21114" y2="21944"/>
                        <a14:foregroundMark x1="21114" y1="29028" x2="21114" y2="29028"/>
                        <a14:foregroundMark x1="22042" y1="18750" x2="22042" y2="18750"/>
                        <a14:foregroundMark x1="20650" y1="17083" x2="20650" y2="17083"/>
                        <a14:foregroundMark x1="19026" y1="19306" x2="19026" y2="19306"/>
                        <a14:foregroundMark x1="16821" y1="21667" x2="16821" y2="21667"/>
                        <a14:foregroundMark x1="15313" y1="20000" x2="15313" y2="20000"/>
                        <a14:foregroundMark x1="13573" y1="17778" x2="13573" y2="17778"/>
                        <a14:foregroundMark x1="13109" y1="15417" x2="12181" y2="44167"/>
                        <a14:foregroundMark x1="12181" y1="44167" x2="23202" y2="18056"/>
                        <a14:foregroundMark x1="23202" y1="18056" x2="12877" y2="15417"/>
                        <a14:foregroundMark x1="26566" y1="9306" x2="36195" y2="35972"/>
                        <a14:foregroundMark x1="36195" y1="35972" x2="58585" y2="33889"/>
                        <a14:foregroundMark x1="58585" y1="33889" x2="46520" y2="10694"/>
                        <a14:foregroundMark x1="46520" y1="10694" x2="24594" y2="8889"/>
                        <a14:foregroundMark x1="24594" y1="8889" x2="24710" y2="9028"/>
                        <a14:foregroundMark x1="29930" y1="14861" x2="9513" y2="25417"/>
                        <a14:foregroundMark x1="9513" y1="25417" x2="12993" y2="54028"/>
                        <a14:foregroundMark x1="12993" y1="54028" x2="40371" y2="50139"/>
                        <a14:foregroundMark x1="40371" y1="50139" x2="34455" y2="24167"/>
                        <a14:foregroundMark x1="34455" y1="24167" x2="25058" y2="12917"/>
                        <a14:foregroundMark x1="30162" y1="18194" x2="9745" y2="28194"/>
                        <a14:foregroundMark x1="9745" y1="28194" x2="14617" y2="57083"/>
                        <a14:foregroundMark x1="14617" y1="57083" x2="40023" y2="53056"/>
                        <a14:foregroundMark x1="40023" y1="53056" x2="35499" y2="23889"/>
                        <a14:foregroundMark x1="35499" y1="23889" x2="29814" y2="16806"/>
                        <a14:foregroundMark x1="41995" y1="40556" x2="23550" y2="61806"/>
                        <a14:foregroundMark x1="23550" y1="61806" x2="40371" y2="83472"/>
                        <a14:foregroundMark x1="40371" y1="83472" x2="66589" y2="85556"/>
                        <a14:foregroundMark x1="66589" y1="85556" x2="78190" y2="60417"/>
                        <a14:foregroundMark x1="78190" y1="60417" x2="66241" y2="33472"/>
                        <a14:foregroundMark x1="66241" y1="33472" x2="42923" y2="36250"/>
                        <a14:foregroundMark x1="42923" y1="36250" x2="41763" y2="41389"/>
                        <a14:foregroundMark x1="81206" y1="23333" x2="65893" y2="45972"/>
                        <a14:foregroundMark x1="65893" y1="45972" x2="68213" y2="72500"/>
                        <a14:foregroundMark x1="68213" y1="72500" x2="90139" y2="78194"/>
                        <a14:foregroundMark x1="90139" y1="78194" x2="90371" y2="22639"/>
                        <a14:foregroundMark x1="90371" y1="22639" x2="80626" y2="24306"/>
                        <a14:foregroundMark x1="84919" y1="17083" x2="66125" y2="33056"/>
                        <a14:foregroundMark x1="66125" y1="33056" x2="65661" y2="61944"/>
                        <a14:foregroundMark x1="65661" y1="61944" x2="83527" y2="79306"/>
                        <a14:foregroundMark x1="83527" y1="79306" x2="94780" y2="53333"/>
                        <a14:foregroundMark x1="94780" y1="53333" x2="85383" y2="26389"/>
                        <a14:foregroundMark x1="85383" y1="26389" x2="79234" y2="20972"/>
                        <a14:foregroundMark x1="85151" y1="38056" x2="85151" y2="38056"/>
                        <a14:foregroundMark x1="78422" y1="36806" x2="78422" y2="36806"/>
                        <a14:foregroundMark x1="75406" y1="39861" x2="75058" y2="39861"/>
                        <a14:foregroundMark x1="72506" y1="43611" x2="72506" y2="43611"/>
                        <a14:foregroundMark x1="78422" y1="62222" x2="78422" y2="62222"/>
                        <a14:foregroundMark x1="80742" y1="73472" x2="80974" y2="73333"/>
                        <a14:foregroundMark x1="84455" y1="63056" x2="84571" y2="62778"/>
                        <a14:foregroundMark x1="85151" y1="58472" x2="85151" y2="58194"/>
                        <a14:foregroundMark x1="83643" y1="54306" x2="83643" y2="54306"/>
                        <a14:foregroundMark x1="82715" y1="52083" x2="82715" y2="52083"/>
                        <a14:foregroundMark x1="81555" y1="48889" x2="81206" y2="48333"/>
                        <a14:foregroundMark x1="60905" y1="67639" x2="60905" y2="67639"/>
                        <a14:foregroundMark x1="59745" y1="67222" x2="56613" y2="67639"/>
                        <a14:foregroundMark x1="49072" y1="65000" x2="46404" y2="64306"/>
                        <a14:foregroundMark x1="39791" y1="61806" x2="39791" y2="61806"/>
                        <a14:foregroundMark x1="41531" y1="59028" x2="41531" y2="59028"/>
                        <a14:foregroundMark x1="43039" y1="57500" x2="43271" y2="57222"/>
                        <a14:foregroundMark x1="45476" y1="54861" x2="45476" y2="54861"/>
                        <a14:foregroundMark x1="44896" y1="59444" x2="45128" y2="60556"/>
                        <a14:foregroundMark x1="45012" y1="62639" x2="45012" y2="62639"/>
                        <a14:foregroundMark x1="44548" y1="62778" x2="44548" y2="62778"/>
                        <a14:foregroundMark x1="46636" y1="56528" x2="46636" y2="56528"/>
                        <a14:foregroundMark x1="26218" y1="71250" x2="26218" y2="71250"/>
                        <a14:foregroundMark x1="24130" y1="69306" x2="24130" y2="69306"/>
                        <a14:foregroundMark x1="22390" y1="69167" x2="22390" y2="69167"/>
                        <a14:foregroundMark x1="22042" y1="68750" x2="22042" y2="68750"/>
                        <a14:foregroundMark x1="16821" y1="63750" x2="16589" y2="63194"/>
                        <a14:foregroundMark x1="16009" y1="62083" x2="16009" y2="62083"/>
                        <a14:foregroundMark x1="22274" y1="80972" x2="22274" y2="80972"/>
                        <a14:foregroundMark x1="21114" y1="80972" x2="20302" y2="81250"/>
                        <a14:foregroundMark x1="17633" y1="80278" x2="17633" y2="80278"/>
                        <a14:foregroundMark x1="17981" y1="82222" x2="18329" y2="82500"/>
                        <a14:foregroundMark x1="19838" y1="81806" x2="19838" y2="81806"/>
                        <a14:foregroundMark x1="20534" y1="82361" x2="20186" y2="82639"/>
                        <a14:foregroundMark x1="22274" y1="45833" x2="22274" y2="45833"/>
                        <a14:foregroundMark x1="21462" y1="44444" x2="20418" y2="42361"/>
                        <a14:foregroundMark x1="22158" y1="38472" x2="22854" y2="37639"/>
                        <a14:foregroundMark x1="24014" y1="35972" x2="24246" y2="35972"/>
                        <a14:foregroundMark x1="24478" y1="34444" x2="23666" y2="33750"/>
                        <a14:foregroundMark x1="24362" y1="31944" x2="24826" y2="31806"/>
                        <a14:foregroundMark x1="25522" y1="29861" x2="25522" y2="29861"/>
                        <a14:foregroundMark x1="24130" y1="27917" x2="23898" y2="27917"/>
                        <a14:foregroundMark x1="17285" y1="35139" x2="16821" y2="35694"/>
                        <a14:foregroundMark x1="19838" y1="28194" x2="19838" y2="28194"/>
                        <a14:foregroundMark x1="19026" y1="15417" x2="19026" y2="15417"/>
                        <a14:foregroundMark x1="20766" y1="16528" x2="21926" y2="16667"/>
                        <a14:foregroundMark x1="22622" y1="16667" x2="22622" y2="16667"/>
                        <a14:foregroundMark x1="22042" y1="16389" x2="19838" y2="16389"/>
                        <a14:foregroundMark x1="61369" y1="24722" x2="61369" y2="24722"/>
                        <a14:foregroundMark x1="61137" y1="24583" x2="61137" y2="24583"/>
                        <a14:foregroundMark x1="59861" y1="23333" x2="59861" y2="23333"/>
                        <a14:foregroundMark x1="57773" y1="24444" x2="56961" y2="25694"/>
                        <a14:foregroundMark x1="58353" y1="26806" x2="58817" y2="26667"/>
                        <a14:foregroundMark x1="59165" y1="26111" x2="59165" y2="26111"/>
                        <a14:foregroundMark x1="84339" y1="3194" x2="84339" y2="3194"/>
                        <a14:foregroundMark x1="80278" y1="2917" x2="80278" y2="2917"/>
                        <a14:foregroundMark x1="75638" y1="2778" x2="75638" y2="2778"/>
                        <a14:foregroundMark x1="72738" y1="2778" x2="72738" y2="2778"/>
                        <a14:foregroundMark x1="71462" y1="3194" x2="71462" y2="3194"/>
                        <a14:foregroundMark x1="70186" y1="3472" x2="70186" y2="3472"/>
                        <a14:foregroundMark x1="90023" y1="3056" x2="90023" y2="3056"/>
                        <a14:foregroundMark x1="10905" y1="2778" x2="10905" y2="2778"/>
                        <a14:foregroundMark x1="15777" y1="3333" x2="15777" y2="3333"/>
                        <a14:foregroundMark x1="24362" y1="1667" x2="24362" y2="1667"/>
                        <a14:foregroundMark x1="27958" y1="2778" x2="27958" y2="2778"/>
                        <a14:foregroundMark x1="28074" y1="2917" x2="28074" y2="2917"/>
                        <a14:foregroundMark x1="29582" y1="3333" x2="29582" y2="3333"/>
                        <a14:foregroundMark x1="23086" y1="4167" x2="23086" y2="4167"/>
                        <a14:foregroundMark x1="25870" y1="4167" x2="25870" y2="4167"/>
                        <a14:foregroundMark x1="19374" y1="2361" x2="19374" y2="2361"/>
                        <a14:foregroundMark x1="78886" y1="95278" x2="78886" y2="95278"/>
                        <a14:foregroundMark x1="12529" y1="71528" x2="12761" y2="73611"/>
                        <a14:foregroundMark x1="21578" y1="83472" x2="21578" y2="83472"/>
                        <a14:foregroundMark x1="21926" y1="84444" x2="21114" y2="85278"/>
                        <a14:foregroundMark x1="17633" y1="84028" x2="17633" y2="84028"/>
                        <a14:foregroundMark x1="16821" y1="83472" x2="16821" y2="83472"/>
                        <a14:foregroundMark x1="17053" y1="82222" x2="17285" y2="81944"/>
                        <a14:foregroundMark x1="60789" y1="27222" x2="60789" y2="27222"/>
                        <a14:foregroundMark x1="59513" y1="24722" x2="59281" y2="24722"/>
                        <a14:foregroundMark x1="58817" y1="23889" x2="58817" y2="23889"/>
                        <a14:foregroundMark x1="58121" y1="22361" x2="58121" y2="22361"/>
                        <a14:foregroundMark x1="64617" y1="97917" x2="64617" y2="97917"/>
                        <a14:foregroundMark x1="67981" y1="95833" x2="67981" y2="95833"/>
                        <a14:foregroundMark x1="58469" y1="57361" x2="58469" y2="57361"/>
                        <a14:foregroundMark x1="55568" y1="54167" x2="55568" y2="54167"/>
                        <a14:foregroundMark x1="56148" y1="53056" x2="56613" y2="52639"/>
                        <a14:foregroundMark x1="56381" y1="52500" x2="56381" y2="52500"/>
                        <a14:foregroundMark x1="56381" y1="52639" x2="56729" y2="53333"/>
                        <a14:foregroundMark x1="56032" y1="57778" x2="55568" y2="56667"/>
                        <a14:foregroundMark x1="54988" y1="56667" x2="54756" y2="57083"/>
                        <a14:foregroundMark x1="73898" y1="1667" x2="73898" y2="1667"/>
                        <a14:foregroundMark x1="27262" y1="1389" x2="27262" y2="1389"/>
                        <a14:backgroundMark x1="98956" y1="26944" x2="98956" y2="26944"/>
                        <a14:backgroundMark x1="99072" y1="40972" x2="99072" y2="40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17173" y="4314261"/>
            <a:ext cx="2545773" cy="2126400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BBFAC269-7E24-41B9-9E8A-D48901BD658C}"/>
              </a:ext>
            </a:extLst>
          </p:cNvPr>
          <p:cNvSpPr txBox="1"/>
          <p:nvPr/>
        </p:nvSpPr>
        <p:spPr>
          <a:xfrm>
            <a:off x="4387737" y="5388138"/>
            <a:ext cx="2071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F0"/>
                </a:solidFill>
              </a:rPr>
              <a:t>Back Case Exterior</a:t>
            </a:r>
            <a:endParaRPr lang="en-US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FCE6B42A-E252-4C4D-8338-F72E27BC807E}"/>
              </a:ext>
            </a:extLst>
          </p:cNvPr>
          <p:cNvSpPr txBox="1"/>
          <p:nvPr/>
        </p:nvSpPr>
        <p:spPr>
          <a:xfrm>
            <a:off x="4343754" y="4126494"/>
            <a:ext cx="2071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F0"/>
                </a:solidFill>
              </a:rPr>
              <a:t>Front Case Exterior</a:t>
            </a:r>
            <a:endParaRPr 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7204BC4-29E8-4C21-A018-D541961BBA89}"/>
              </a:ext>
            </a:extLst>
          </p:cNvPr>
          <p:cNvSpPr txBox="1"/>
          <p:nvPr/>
        </p:nvSpPr>
        <p:spPr>
          <a:xfrm>
            <a:off x="6938862" y="5385986"/>
            <a:ext cx="2071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F0"/>
                </a:solidFill>
              </a:rPr>
              <a:t>Left Case Exterior</a:t>
            </a:r>
            <a:endParaRPr lang="en-US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F674358-A42F-4D9C-80F3-FA7F4F11E25F}"/>
              </a:ext>
            </a:extLst>
          </p:cNvPr>
          <p:cNvSpPr txBox="1"/>
          <p:nvPr/>
        </p:nvSpPr>
        <p:spPr>
          <a:xfrm>
            <a:off x="6908639" y="4132220"/>
            <a:ext cx="20719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00B0F0"/>
                </a:solidFill>
              </a:rPr>
              <a:t>Right Case Exterior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372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lvl="1" indent="-347472">
              <a:spcBef>
                <a:spcPts val="600"/>
              </a:spcBef>
            </a:pPr>
            <a:r>
              <a:rPr lang="en-US" sz="2000" dirty="0">
                <a:ea typeface="Libre Franklin"/>
                <a:cs typeface="Libre Franklin"/>
              </a:rPr>
              <a:t>Fabricate prototype.</a:t>
            </a:r>
            <a:r>
              <a:rPr lang="en-US" sz="2000" b="1" dirty="0">
                <a:solidFill>
                  <a:srgbClr val="00FF00"/>
                </a:solidFill>
              </a:rPr>
              <a:t> 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969096D-E633-4054-9969-DB9330D3D7B4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E6E88603-02BD-4459-8BF1-192EEE84B11C}"/>
              </a:ext>
            </a:extLst>
          </p:cNvPr>
          <p:cNvSpPr txBox="1">
            <a:spLocks/>
          </p:cNvSpPr>
          <p:nvPr/>
        </p:nvSpPr>
        <p:spPr>
          <a:xfrm>
            <a:off x="3169333" y="3502378"/>
            <a:ext cx="1465729" cy="57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Build.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F1A805FA-D26D-4305-9EAA-3CDF92D64FE7}"/>
              </a:ext>
            </a:extLst>
          </p:cNvPr>
          <p:cNvSpPr txBox="1">
            <a:spLocks/>
          </p:cNvSpPr>
          <p:nvPr/>
        </p:nvSpPr>
        <p:spPr>
          <a:xfrm>
            <a:off x="1140462" y="2258451"/>
            <a:ext cx="1393841" cy="694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Design.</a:t>
            </a:r>
          </a:p>
        </p:txBody>
      </p:sp>
      <p:pic>
        <p:nvPicPr>
          <p:cNvPr id="63" name="Picture 62" descr="A picture containing yellow, indoor, kitchen appliance&#10;&#10;Description automatically generated">
            <a:extLst>
              <a:ext uri="{FF2B5EF4-FFF2-40B4-BE49-F238E27FC236}">
                <a16:creationId xmlns:a16="http://schemas.microsoft.com/office/drawing/2014/main" id="{E777FEE8-9F02-490A-9F16-D4D0896301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15" b="94843" l="0" r="97479">
                        <a14:foregroundMark x1="25042" y1="28475" x2="25042" y2="28475"/>
                        <a14:foregroundMark x1="18487" y1="17713" x2="18487" y2="17713"/>
                        <a14:foregroundMark x1="8739" y1="36323" x2="8739" y2="36323"/>
                        <a14:foregroundMark x1="54118" y1="58072" x2="54118" y2="58072"/>
                        <a14:foregroundMark x1="65882" y1="64350" x2="65882" y2="64350"/>
                        <a14:foregroundMark x1="90756" y1="74888" x2="90756" y2="74888"/>
                        <a14:foregroundMark x1="76471" y1="28924" x2="96975" y2="49552"/>
                        <a14:foregroundMark x1="96975" y1="49552" x2="98824" y2="83632"/>
                        <a14:foregroundMark x1="98824" y1="83632" x2="81008" y2="95516"/>
                        <a14:foregroundMark x1="81008" y1="95516" x2="35462" y2="89910"/>
                        <a14:foregroundMark x1="35462" y1="89910" x2="24034" y2="65247"/>
                        <a14:foregroundMark x1="24034" y1="65247" x2="54622" y2="30269"/>
                        <a14:foregroundMark x1="54622" y1="30269" x2="73782" y2="29596"/>
                        <a14:foregroundMark x1="73782" y1="29596" x2="74286" y2="29596"/>
                        <a14:foregroundMark x1="87731" y1="68386" x2="87731" y2="68386"/>
                        <a14:foregroundMark x1="78992" y1="65471" x2="78992" y2="65471"/>
                        <a14:foregroundMark x1="80336" y1="75561" x2="80336" y2="75561"/>
                        <a14:foregroundMark x1="90420" y1="82735" x2="90420" y2="82735"/>
                        <a14:foregroundMark x1="81008" y1="80717" x2="81008" y2="80717"/>
                        <a14:foregroundMark x1="83697" y1="72646" x2="83697" y2="72646"/>
                        <a14:foregroundMark x1="90420" y1="66592" x2="90420" y2="66592"/>
                        <a14:foregroundMark x1="97479" y1="68161" x2="97983" y2="70404"/>
                        <a14:foregroundMark x1="94118" y1="82735" x2="94118" y2="82735"/>
                        <a14:foregroundMark x1="78655" y1="64350" x2="78655" y2="64350"/>
                        <a14:foregroundMark x1="47899" y1="62108" x2="47899" y2="62108"/>
                        <a14:foregroundMark x1="18824" y1="79372" x2="18824" y2="79372"/>
                        <a14:foregroundMark x1="23025" y1="88565" x2="24202" y2="88565"/>
                        <a14:foregroundMark x1="13782" y1="17040" x2="13782" y2="17040"/>
                        <a14:foregroundMark x1="15966" y1="28475" x2="15966" y2="28475"/>
                        <a14:foregroundMark x1="11261" y1="39462" x2="11261" y2="39462"/>
                        <a14:foregroundMark x1="4370" y1="45740" x2="4370" y2="45740"/>
                        <a14:foregroundMark x1="12941" y1="20404" x2="12941" y2="20404"/>
                        <a14:foregroundMark x1="6218" y1="13004" x2="6218" y2="13004"/>
                        <a14:foregroundMark x1="25882" y1="33408" x2="25882" y2="33408"/>
                        <a14:foregroundMark x1="20504" y1="30493" x2="20504" y2="30493"/>
                        <a14:foregroundMark x1="15798" y1="24888" x2="14622" y2="23767"/>
                        <a14:foregroundMark x1="10420" y1="18834" x2="10420" y2="18834"/>
                        <a14:foregroundMark x1="1513" y1="39462" x2="1513" y2="39462"/>
                        <a14:foregroundMark x1="15462" y1="35650" x2="15462" y2="35650"/>
                        <a14:foregroundMark x1="18319" y1="1794" x2="28067" y2="28475"/>
                        <a14:foregroundMark x1="28067" y1="28475" x2="9244" y2="50224"/>
                        <a14:foregroundMark x1="9244" y1="50224" x2="168" y2="54036"/>
                        <a14:foregroundMark x1="11597" y1="11435" x2="11597" y2="11435"/>
                        <a14:foregroundMark x1="11261" y1="17040" x2="11261" y2="17040"/>
                        <a14:foregroundMark x1="7731" y1="19955" x2="7731" y2="19955"/>
                        <a14:foregroundMark x1="2857" y1="16368" x2="3697" y2="15471"/>
                        <a14:foregroundMark x1="13445" y1="6951" x2="13445" y2="6951"/>
                        <a14:foregroundMark x1="4538" y1="5157" x2="4538" y2="5157"/>
                        <a14:foregroundMark x1="13445" y1="3139" x2="13445" y2="3139"/>
                        <a14:foregroundMark x1="7059" y1="7623" x2="7059" y2="7623"/>
                        <a14:foregroundMark x1="62521" y1="61435" x2="62521" y2="61435"/>
                        <a14:foregroundMark x1="76471" y1="45740" x2="76471" y2="45740"/>
                        <a14:foregroundMark x1="72605" y1="35650" x2="72605" y2="35650"/>
                        <a14:foregroundMark x1="65546" y1="40807" x2="65546" y2="40807"/>
                        <a14:foregroundMark x1="57479" y1="42377" x2="57479" y2="42377"/>
                        <a14:foregroundMark x1="77815" y1="41256" x2="77815" y2="41256"/>
                        <a14:foregroundMark x1="78655" y1="54036" x2="78655" y2="54036"/>
                        <a14:foregroundMark x1="69580" y1="39013" x2="49076" y2="40135"/>
                        <a14:foregroundMark x1="49076" y1="40135" x2="41681" y2="69955"/>
                        <a14:foregroundMark x1="41681" y1="69955" x2="54958" y2="89238"/>
                        <a14:foregroundMark x1="54958" y1="89238" x2="74118" y2="81166"/>
                        <a14:foregroundMark x1="74118" y1="81166" x2="81681" y2="56502"/>
                        <a14:foregroundMark x1="81681" y1="56502" x2="58319" y2="32960"/>
                        <a14:foregroundMark x1="54454" y1="43049" x2="32269" y2="43722"/>
                        <a14:foregroundMark x1="32269" y1="43722" x2="21513" y2="69955"/>
                        <a14:foregroundMark x1="21513" y1="69955" x2="35966" y2="93722"/>
                        <a14:foregroundMark x1="35966" y1="93722" x2="57479" y2="94843"/>
                        <a14:foregroundMark x1="57479" y1="94843" x2="74622" y2="80269"/>
                        <a14:foregroundMark x1="74622" y1="80269" x2="67563" y2="49327"/>
                        <a14:foregroundMark x1="67563" y1="49327" x2="38655" y2="36099"/>
                        <a14:foregroundMark x1="30252" y1="27803" x2="11261" y2="37220"/>
                        <a14:foregroundMark x1="11261" y1="37220" x2="6723" y2="4709"/>
                        <a14:foregroundMark x1="6723" y1="4709" x2="26050" y2="14574"/>
                        <a14:foregroundMark x1="26050" y1="14574" x2="30252" y2="31839"/>
                        <a14:backgroundMark x1="46050" y1="15919" x2="46050" y2="15919"/>
                        <a14:backgroundMark x1="40672" y1="23318" x2="40672" y2="23318"/>
                        <a14:backgroundMark x1="48739" y1="29372" x2="48739" y2="29372"/>
                        <a14:backgroundMark x1="87899" y1="15247" x2="87899" y2="15247"/>
                        <a14:backgroundMark x1="79832" y1="17265" x2="79832" y2="17265"/>
                        <a14:backgroundMark x1="96639" y1="32735" x2="96639" y2="32735"/>
                        <a14:backgroundMark x1="3697" y1="71076" x2="3697" y2="71076"/>
                        <a14:backgroundMark x1="2017" y1="62556" x2="2017" y2="62556"/>
                        <a14:backgroundMark x1="53782" y1="24439" x2="53782" y2="24439"/>
                        <a14:backgroundMark x1="56975" y1="28251" x2="56975" y2="28251"/>
                        <a14:backgroundMark x1="96639" y1="33408" x2="96639" y2="33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62"/>
          <a:stretch/>
        </p:blipFill>
        <p:spPr>
          <a:xfrm rot="509033">
            <a:off x="1678538" y="3323561"/>
            <a:ext cx="3246270" cy="2313901"/>
          </a:xfrm>
          <a:prstGeom prst="rect">
            <a:avLst/>
          </a:prstGeom>
        </p:spPr>
      </p:pic>
      <p:pic>
        <p:nvPicPr>
          <p:cNvPr id="64" name="Picture 63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20FD209E-0DEF-4AF2-9C8B-E392CA6CE3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94" b="97206" l="4194" r="97177">
                        <a14:foregroundMark x1="9194" y1="45709" x2="9194" y2="45709"/>
                        <a14:foregroundMark x1="4919" y1="62675" x2="4919" y2="62675"/>
                        <a14:foregroundMark x1="10484" y1="81836" x2="10484" y2="81836"/>
                        <a14:foregroundMark x1="11129" y1="92016" x2="11129" y2="92016"/>
                        <a14:foregroundMark x1="14597" y1="92016" x2="14597" y2="92016"/>
                        <a14:foregroundMark x1="4274" y1="61677" x2="4274" y2="61677"/>
                        <a14:foregroundMark x1="5081" y1="12575" x2="8629" y2="49301"/>
                        <a14:foregroundMark x1="8629" y1="49301" x2="24355" y2="75848"/>
                        <a14:foregroundMark x1="24355" y1="75848" x2="49516" y2="71657"/>
                        <a14:foregroundMark x1="49516" y1="71657" x2="89435" y2="81836"/>
                        <a14:foregroundMark x1="89435" y1="81836" x2="90645" y2="40719"/>
                        <a14:foregroundMark x1="90645" y1="40719" x2="74758" y2="13972"/>
                        <a14:foregroundMark x1="74758" y1="13972" x2="42177" y2="5190"/>
                        <a14:foregroundMark x1="91452" y1="8383" x2="91452" y2="8383"/>
                        <a14:foregroundMark x1="92097" y1="12575" x2="92097" y2="12575"/>
                        <a14:foregroundMark x1="30968" y1="54092" x2="30968" y2="54092"/>
                        <a14:foregroundMark x1="38468" y1="41916" x2="38468" y2="41916"/>
                        <a14:foregroundMark x1="44274" y1="55289" x2="44274" y2="55289"/>
                        <a14:foregroundMark x1="29677" y1="51497" x2="29677" y2="51497"/>
                        <a14:foregroundMark x1="35887" y1="47305" x2="35887" y2="47305"/>
                        <a14:foregroundMark x1="24677" y1="39721" x2="24677" y2="39721"/>
                        <a14:foregroundMark x1="23871" y1="32335" x2="23871" y2="32335"/>
                        <a14:foregroundMark x1="25806" y1="29142" x2="25806" y2="29142"/>
                        <a14:foregroundMark x1="25968" y1="29142" x2="26613" y2="29142"/>
                        <a14:foregroundMark x1="26855" y1="29142" x2="30726" y2="32934"/>
                        <a14:foregroundMark x1="36774" y1="34531" x2="38065" y2="37725"/>
                        <a14:foregroundMark x1="39113" y1="43513" x2="39758" y2="45110"/>
                        <a14:foregroundMark x1="41048" y1="49900" x2="41048" y2="49900"/>
                        <a14:foregroundMark x1="13710" y1="33333" x2="20726" y2="71058"/>
                        <a14:foregroundMark x1="20726" y1="71058" x2="40484" y2="65868"/>
                        <a14:foregroundMark x1="40484" y1="65868" x2="52097" y2="41317"/>
                        <a14:foregroundMark x1="52097" y1="41317" x2="38952" y2="17565"/>
                        <a14:foregroundMark x1="38952" y1="17565" x2="22500" y2="26747"/>
                        <a14:foregroundMark x1="22500" y1="26747" x2="16935" y2="34930"/>
                        <a14:foregroundMark x1="34194" y1="28144" x2="15968" y2="26547"/>
                        <a14:foregroundMark x1="15968" y1="26547" x2="11774" y2="70259"/>
                        <a14:foregroundMark x1="11774" y1="70259" x2="24919" y2="97405"/>
                        <a14:foregroundMark x1="24919" y1="97405" x2="56290" y2="83433"/>
                        <a14:foregroundMark x1="56290" y1="83433" x2="63065" y2="50299"/>
                        <a14:foregroundMark x1="63065" y1="50299" x2="47097" y2="26747"/>
                        <a14:foregroundMark x1="47097" y1="26747" x2="28145" y2="18363"/>
                        <a14:foregroundMark x1="41694" y1="53693" x2="41694" y2="53693"/>
                        <a14:foregroundMark x1="37823" y1="57285" x2="37823" y2="57285"/>
                        <a14:foregroundMark x1="30726" y1="47305" x2="30726" y2="47305"/>
                        <a14:foregroundMark x1="36532" y1="49301" x2="36532" y2="49301"/>
                        <a14:foregroundMark x1="45161" y1="31337" x2="45161" y2="31337"/>
                        <a14:foregroundMark x1="45565" y1="39721" x2="45565" y2="39721"/>
                        <a14:foregroundMark x1="39355" y1="30140" x2="39355" y2="30140"/>
                        <a14:foregroundMark x1="37419" y1="30140" x2="37419" y2="30140"/>
                        <a14:foregroundMark x1="19113" y1="46707" x2="19113" y2="46707"/>
                        <a14:foregroundMark x1="22339" y1="41317" x2="22339" y2="41317"/>
                        <a14:foregroundMark x1="21935" y1="38124" x2="21935" y2="38124"/>
                        <a14:foregroundMark x1="25806" y1="34531" x2="25806" y2="34531"/>
                        <a14:foregroundMark x1="27500" y1="39721" x2="27500" y2="39721"/>
                        <a14:foregroundMark x1="27097" y1="41916" x2="27097" y2="41916"/>
                        <a14:foregroundMark x1="24677" y1="46108" x2="24677" y2="46108"/>
                        <a14:foregroundMark x1="22581" y1="52096" x2="22581" y2="52096"/>
                        <a14:foregroundMark x1="25161" y1="57285" x2="25161" y2="57285"/>
                        <a14:foregroundMark x1="25565" y1="57285" x2="25565" y2="57285"/>
                        <a14:foregroundMark x1="26613" y1="49301" x2="27903" y2="46108"/>
                        <a14:foregroundMark x1="29194" y1="44112" x2="30081" y2="42515"/>
                        <a14:foregroundMark x1="33145" y1="41916" x2="34194" y2="42515"/>
                        <a14:foregroundMark x1="34435" y1="47305" x2="34435" y2="47305"/>
                        <a14:foregroundMark x1="34597" y1="54092" x2="35242" y2="54691"/>
                        <a14:foregroundMark x1="34839" y1="56287" x2="34839" y2="56287"/>
                        <a14:foregroundMark x1="32016" y1="56287" x2="32016" y2="56287"/>
                        <a14:foregroundMark x1="31774" y1="56287" x2="31774" y2="56287"/>
                        <a14:foregroundMark x1="40403" y1="45709" x2="40403" y2="45709"/>
                        <a14:foregroundMark x1="40403" y1="45709" x2="40403" y2="45709"/>
                        <a14:foregroundMark x1="40403" y1="45709" x2="40403" y2="45709"/>
                        <a14:foregroundMark x1="41935" y1="58483" x2="41935" y2="58483"/>
                        <a14:foregroundMark x1="37661" y1="56287" x2="37661" y2="56287"/>
                        <a14:foregroundMark x1="36532" y1="47305" x2="36532" y2="47305"/>
                        <a14:foregroundMark x1="39113" y1="42914" x2="39113" y2="42914"/>
                        <a14:foregroundMark x1="43629" y1="36527" x2="43629" y2="36527"/>
                        <a14:foregroundMark x1="42984" y1="36527" x2="42984" y2="36527"/>
                        <a14:foregroundMark x1="42984" y1="36527" x2="42984" y2="36527"/>
                        <a14:foregroundMark x1="42823" y1="32934" x2="42823" y2="32934"/>
                        <a14:foregroundMark x1="40000" y1="32934" x2="40000" y2="32934"/>
                        <a14:foregroundMark x1="38710" y1="35529" x2="38710" y2="35529"/>
                        <a14:foregroundMark x1="27016" y1="3792" x2="27016" y2="3792"/>
                        <a14:foregroundMark x1="28629" y1="3194" x2="28629" y2="3194"/>
                        <a14:foregroundMark x1="23710" y1="3992" x2="23710" y2="3992"/>
                        <a14:foregroundMark x1="23065" y1="3992" x2="23065" y2="3992"/>
                        <a14:foregroundMark x1="25081" y1="10978" x2="25081" y2="10978"/>
                        <a14:foregroundMark x1="27742" y1="9182" x2="27742" y2="9182"/>
                        <a14:foregroundMark x1="34194" y1="6587" x2="34194" y2="6587"/>
                        <a14:foregroundMark x1="37097" y1="7385" x2="37097" y2="7385"/>
                        <a14:foregroundMark x1="40161" y1="6986" x2="40161" y2="6986"/>
                        <a14:foregroundMark x1="58145" y1="8184" x2="58145" y2="8184"/>
                        <a14:foregroundMark x1="75081" y1="7186" x2="75081" y2="7186"/>
                        <a14:foregroundMark x1="78548" y1="11776" x2="78548" y2="11776"/>
                        <a14:foregroundMark x1="92742" y1="12375" x2="92742" y2="12375"/>
                        <a14:foregroundMark x1="97177" y1="25349" x2="97177" y2="25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517" y="2605529"/>
            <a:ext cx="3216026" cy="129937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66DE71B-59D3-4F05-AC46-CFC49026AF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10" b="98305" l="4472" r="97561">
                        <a14:foregroundMark x1="9756" y1="47458" x2="9756" y2="47458"/>
                        <a14:foregroundMark x1="4878" y1="44068" x2="4878" y2="44068"/>
                        <a14:foregroundMark x1="9756" y1="32768" x2="9756" y2="32768"/>
                        <a14:foregroundMark x1="35772" y1="11299" x2="35772" y2="11299"/>
                        <a14:foregroundMark x1="28862" y1="11864" x2="28862" y2="11864"/>
                        <a14:foregroundMark x1="23577" y1="17514" x2="23577" y2="17514"/>
                        <a14:foregroundMark x1="16667" y1="23164" x2="16667" y2="23164"/>
                        <a14:foregroundMark x1="33333" y1="7910" x2="33333" y2="7910"/>
                        <a14:foregroundMark x1="93089" y1="31073" x2="93089" y2="31073"/>
                        <a14:foregroundMark x1="94715" y1="46328" x2="94715" y2="46328"/>
                        <a14:foregroundMark x1="97561" y1="36723" x2="97561" y2="36723"/>
                        <a14:foregroundMark x1="70732" y1="23164" x2="70732" y2="23164"/>
                        <a14:foregroundMark x1="67886" y1="93785" x2="67886" y2="93785"/>
                        <a14:foregroundMark x1="34553" y1="86441" x2="34553" y2="86441"/>
                        <a14:foregroundMark x1="71138" y1="98305" x2="71138" y2="98305"/>
                        <a14:foregroundMark x1="54065" y1="93220" x2="54065" y2="93220"/>
                        <a14:foregroundMark x1="49187" y1="91525" x2="49187" y2="91525"/>
                        <a14:foregroundMark x1="48374" y1="91525" x2="48374" y2="91525"/>
                        <a14:foregroundMark x1="21138" y1="79661" x2="20732" y2="79661"/>
                        <a14:backgroundMark x1="20732" y1="79661" x2="20732" y2="79661"/>
                        <a14:backgroundMark x1="49187" y1="92090" x2="49187" y2="92090"/>
                        <a14:backgroundMark x1="48780" y1="90960" x2="48780" y2="90960"/>
                        <a14:backgroundMark x1="50000" y1="90960" x2="50000" y2="90960"/>
                        <a14:backgroundMark x1="48374" y1="92090" x2="48374" y2="92090"/>
                        <a14:backgroundMark x1="49187" y1="90960" x2="49187" y2="90960"/>
                        <a14:backgroundMark x1="54472" y1="93785" x2="54472" y2="93785"/>
                        <a14:backgroundMark x1="53659" y1="92655" x2="53659" y2="92655"/>
                        <a14:backgroundMark x1="53659" y1="93220" x2="53659" y2="93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65" b="86"/>
          <a:stretch/>
        </p:blipFill>
        <p:spPr>
          <a:xfrm>
            <a:off x="9640903" y="764605"/>
            <a:ext cx="2342151" cy="1615259"/>
          </a:xfrm>
          <a:prstGeom prst="rect">
            <a:avLst/>
          </a:prstGeom>
        </p:spPr>
      </p:pic>
      <p:pic>
        <p:nvPicPr>
          <p:cNvPr id="4" name="Picture 3" descr="A picture containing text, yellow, container, bin&#10;&#10;Description automatically generated">
            <a:extLst>
              <a:ext uri="{FF2B5EF4-FFF2-40B4-BE49-F238E27FC236}">
                <a16:creationId xmlns:a16="http://schemas.microsoft.com/office/drawing/2014/main" id="{9AFBBCF2-6C83-4169-BBFA-4E91BE756B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3" b="96386" l="4242" r="93725">
                        <a14:foregroundMark x1="28646" y1="6846" x2="28646" y2="6846"/>
                        <a14:foregroundMark x1="50668" y1="8160" x2="50668" y2="8160"/>
                        <a14:foregroundMark x1="76990" y1="3231" x2="76990" y2="3231"/>
                        <a14:foregroundMark x1="66822" y1="2738" x2="66822" y2="2738"/>
                        <a14:foregroundMark x1="20221" y1="3341" x2="20221" y2="3341"/>
                        <a14:foregroundMark x1="24521" y1="64622" x2="24521" y2="64622"/>
                        <a14:foregroundMark x1="47531" y1="66867" x2="48170" y2="66867"/>
                        <a14:foregroundMark x1="70773" y1="54436" x2="28181" y2="56462"/>
                        <a14:foregroundMark x1="28181" y1="56462" x2="18942" y2="58708"/>
                        <a14:foregroundMark x1="18942" y1="58708" x2="15630" y2="66375"/>
                        <a14:foregroundMark x1="15630" y1="66375" x2="21150" y2="74973"/>
                        <a14:foregroundMark x1="21150" y1="74973" x2="31784" y2="78039"/>
                        <a14:foregroundMark x1="31784" y1="78039" x2="43696" y2="77820"/>
                        <a14:foregroundMark x1="43696" y1="77820" x2="66647" y2="79792"/>
                        <a14:foregroundMark x1="66647" y1="79792" x2="73039" y2="75630"/>
                        <a14:foregroundMark x1="73039" y1="75630" x2="76874" y2="67032"/>
                        <a14:foregroundMark x1="76874" y1="67032" x2="77397" y2="57229"/>
                        <a14:foregroundMark x1="77397" y1="57229" x2="71354" y2="53286"/>
                        <a14:foregroundMark x1="71354" y1="53286" x2="71238" y2="53341"/>
                        <a14:foregroundMark x1="67577" y1="72618" x2="67577" y2="72618"/>
                        <a14:foregroundMark x1="62522" y1="67579" x2="62522" y2="67579"/>
                        <a14:foregroundMark x1="84602" y1="73549" x2="84602" y2="73549"/>
                        <a14:foregroundMark x1="85357" y1="76342" x2="85357" y2="76342"/>
                        <a14:foregroundMark x1="81813" y1="75958" x2="81813" y2="75958"/>
                        <a14:foregroundMark x1="79256" y1="74151" x2="79256" y2="74151"/>
                        <a14:foregroundMark x1="76467" y1="88992" x2="76467" y2="88992"/>
                        <a14:foregroundMark x1="80883" y1="87678" x2="80883" y2="87678"/>
                        <a14:foregroundMark x1="58048" y1="88664" x2="58048" y2="88664"/>
                        <a14:foregroundMark x1="38989" y1="90197" x2="38989" y2="90197"/>
                        <a14:foregroundMark x1="25450" y1="86035" x2="25450" y2="86035"/>
                        <a14:foregroundMark x1="20337" y1="89102" x2="20337" y2="89102"/>
                        <a14:foregroundMark x1="12783" y1="91895" x2="12783" y2="91895"/>
                        <a14:foregroundMark x1="8658" y1="83516" x2="8658" y2="83516"/>
                        <a14:foregroundMark x1="4242" y1="80887" x2="4242" y2="80887"/>
                        <a14:foregroundMark x1="7031" y1="73713" x2="7031" y2="73713"/>
                        <a14:foregroundMark x1="7670" y1="74370" x2="7670" y2="74370"/>
                        <a14:foregroundMark x1="5288" y1="79573" x2="5288" y2="79573"/>
                        <a14:foregroundMark x1="8542" y1="80723" x2="8542" y2="80723"/>
                        <a14:foregroundMark x1="10750" y1="68565" x2="10750" y2="68565"/>
                        <a14:foregroundMark x1="15166" y1="58379" x2="15166" y2="58379"/>
                        <a14:foregroundMark x1="18187" y1="53231" x2="18187" y2="53231"/>
                        <a14:foregroundMark x1="19117" y1="47700" x2="19117" y2="47700"/>
                        <a14:foregroundMark x1="18478" y1="45455" x2="18478" y2="45455"/>
                        <a14:foregroundMark x1="19001" y1="39704" x2="19001" y2="39704"/>
                        <a14:foregroundMark x1="27368" y1="2903" x2="27368" y2="2903"/>
                        <a14:foregroundMark x1="30912" y1="2245" x2="30912" y2="2245"/>
                        <a14:foregroundMark x1="70250" y1="3012" x2="70250" y2="3012"/>
                        <a14:foregroundMark x1="74956" y1="3122" x2="74956" y2="3122"/>
                        <a14:foregroundMark x1="61476" y1="3450" x2="61476" y2="3450"/>
                        <a14:foregroundMark x1="60721" y1="3341" x2="60721" y2="3341"/>
                        <a14:foregroundMark x1="23765" y1="1643" x2="23765" y2="1643"/>
                        <a14:foregroundMark x1="93725" y1="74754" x2="93725" y2="74754"/>
                        <a14:foregroundMark x1="79489" y1="52519" x2="79489" y2="52519"/>
                        <a14:foregroundMark x1="89250" y1="89923" x2="89250" y2="89923"/>
                        <a14:foregroundMark x1="81522" y1="84118" x2="81522" y2="84118"/>
                        <a14:foregroundMark x1="78268" y1="94469" x2="78268" y2="94469"/>
                        <a14:foregroundMark x1="67345" y1="96276" x2="67345" y2="96276"/>
                        <a14:foregroundMark x1="57292" y1="96440" x2="57292" y2="96440"/>
                        <a14:foregroundMark x1="28879" y1="1205" x2="28879" y2="1205"/>
                        <a14:foregroundMark x1="70366" y1="493" x2="70366" y2="493"/>
                        <a14:foregroundMark x1="75305" y1="2136" x2="75305" y2="2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091" y="856662"/>
            <a:ext cx="5152365" cy="5466717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28B92EE-2628-4B02-A446-25B9AD6F8C1F}"/>
              </a:ext>
            </a:extLst>
          </p:cNvPr>
          <p:cNvCxnSpPr>
            <a:cxnSpLocks/>
          </p:cNvCxnSpPr>
          <p:nvPr/>
        </p:nvCxnSpPr>
        <p:spPr>
          <a:xfrm flipH="1">
            <a:off x="10266218" y="1830083"/>
            <a:ext cx="1170709" cy="334459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3131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lvl="1" indent="-347472">
              <a:spcBef>
                <a:spcPts val="600"/>
              </a:spcBef>
            </a:pPr>
            <a:r>
              <a:rPr lang="en-US" sz="2000" dirty="0">
                <a:ea typeface="Libre Franklin"/>
                <a:cs typeface="Libre Franklin"/>
              </a:rPr>
              <a:t>Fabricate prototype.</a:t>
            </a:r>
            <a:r>
              <a:rPr lang="en-US" sz="2000" b="1" dirty="0">
                <a:solidFill>
                  <a:srgbClr val="00FF00"/>
                </a:solidFill>
              </a:rPr>
              <a:t> 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969096D-E633-4054-9969-DB9330D3D7B4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  <p:pic>
        <p:nvPicPr>
          <p:cNvPr id="5" name="Picture 4" descr="A picture containing text, yellow, meter&#10;&#10;Description automatically generated">
            <a:extLst>
              <a:ext uri="{FF2B5EF4-FFF2-40B4-BE49-F238E27FC236}">
                <a16:creationId xmlns:a16="http://schemas.microsoft.com/office/drawing/2014/main" id="{DBA00489-2CB4-4074-A77D-DCF110E653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18" b="89959" l="1970" r="97889">
                        <a14:foregroundMark x1="8959" y1="15197" x2="8959" y2="15197"/>
                        <a14:foregroundMark x1="5816" y1="14858" x2="5816" y2="14858"/>
                        <a14:foregroundMark x1="6989" y1="2510" x2="6989" y2="2510"/>
                        <a14:foregroundMark x1="1970" y1="11805" x2="1970" y2="11805"/>
                        <a14:foregroundMark x1="44184" y1="1153" x2="44184" y2="1153"/>
                        <a14:foregroundMark x1="6614" y1="1153" x2="6614" y2="1153"/>
                        <a14:foregroundMark x1="43058" y1="59566" x2="43058" y2="59566"/>
                        <a14:foregroundMark x1="36398" y1="53189" x2="36398" y2="53189"/>
                        <a14:foregroundMark x1="29268" y1="52307" x2="29268" y2="52307"/>
                        <a14:foregroundMark x1="34756" y1="51832" x2="34756" y2="51832"/>
                        <a14:foregroundMark x1="47702" y1="52849" x2="47702" y2="52849"/>
                        <a14:foregroundMark x1="47702" y1="59905" x2="47702" y2="59905"/>
                        <a14:foregroundMark x1="38039" y1="76119" x2="38039" y2="76119"/>
                        <a14:foregroundMark x1="49343" y1="72049" x2="49343" y2="72049"/>
                        <a14:foregroundMark x1="46435" y1="72049" x2="46435" y2="72049"/>
                        <a14:foregroundMark x1="44794" y1="49593" x2="44794" y2="49593"/>
                        <a14:foregroundMark x1="72373" y1="41248" x2="72373" y2="41248"/>
                        <a14:foregroundMark x1="74296" y1="47083" x2="74296" y2="47083"/>
                        <a14:foregroundMark x1="73452" y1="58548" x2="73452" y2="58548"/>
                        <a14:foregroundMark x1="74390" y1="33582" x2="74390" y2="33582"/>
                        <a14:foregroundMark x1="38368" y1="73066" x2="38368" y2="73066"/>
                        <a14:foregroundMark x1="36398" y1="72456" x2="36398" y2="72456"/>
                        <a14:foregroundMark x1="49531" y1="47490" x2="26548" y2="46947"/>
                        <a14:foregroundMark x1="26548" y1="46947" x2="23734" y2="55563"/>
                        <a14:foregroundMark x1="23734" y1="55563" x2="26220" y2="76187"/>
                        <a14:foregroundMark x1="26220" y1="76187" x2="30910" y2="80529"/>
                        <a14:foregroundMark x1="30910" y1="80529" x2="43527" y2="79647"/>
                        <a14:foregroundMark x1="43527" y1="79647" x2="48405" y2="83311"/>
                        <a14:foregroundMark x1="48405" y1="83311" x2="51735" y2="51425"/>
                        <a14:foregroundMark x1="51735" y1="51425" x2="49531" y2="45183"/>
                        <a14:foregroundMark x1="49531" y1="45183" x2="47373" y2="46811"/>
                        <a14:foregroundMark x1="34099" y1="55427" x2="34099" y2="55427"/>
                        <a14:foregroundMark x1="31098" y1="53731" x2="31098" y2="53731"/>
                        <a14:foregroundMark x1="30722" y1="50611" x2="30722" y2="50611"/>
                        <a14:foregroundMark x1="31191" y1="48711" x2="31191" y2="48711"/>
                        <a14:foregroundMark x1="30769" y1="48304" x2="30769" y2="48304"/>
                        <a14:foregroundMark x1="32176" y1="47829" x2="32176" y2="47829"/>
                        <a14:foregroundMark x1="36351" y1="49118" x2="36351" y2="49118"/>
                        <a14:foregroundMark x1="36257" y1="50407" x2="36257" y2="50407"/>
                        <a14:foregroundMark x1="36351" y1="52239" x2="36351" y2="52239"/>
                        <a14:foregroundMark x1="36023" y1="57666" x2="36023" y2="57666"/>
                        <a14:foregroundMark x1="38649" y1="71506" x2="38649" y2="71506"/>
                        <a14:foregroundMark x1="40478" y1="69199" x2="35553" y2="68860"/>
                        <a14:foregroundMark x1="35553" y1="68860" x2="32223" y2="74966"/>
                        <a14:foregroundMark x1="32223" y1="74966" x2="37523" y2="77748"/>
                        <a14:foregroundMark x1="37523" y1="77748" x2="40854" y2="72456"/>
                        <a14:foregroundMark x1="40854" y1="72456" x2="40807" y2="70217"/>
                        <a14:foregroundMark x1="47139" y1="73134" x2="47139" y2="73134"/>
                        <a14:foregroundMark x1="48124" y1="71710" x2="48124" y2="71710"/>
                        <a14:foregroundMark x1="47702" y1="71031" x2="47702" y2="71031"/>
                        <a14:foregroundMark x1="46435" y1="72388" x2="46435" y2="72388"/>
                        <a14:foregroundMark x1="44747" y1="71710" x2="44747" y2="71710"/>
                        <a14:foregroundMark x1="55253" y1="66486" x2="55253" y2="66486"/>
                        <a14:foregroundMark x1="53518" y1="59430" x2="53518" y2="59430"/>
                        <a14:foregroundMark x1="48452" y1="50068" x2="48452" y2="50068"/>
                        <a14:foregroundMark x1="53705" y1="49796" x2="53705" y2="49796"/>
                        <a14:foregroundMark x1="57223" y1="50882" x2="57223" y2="50882"/>
                        <a14:foregroundMark x1="58208" y1="52307" x2="58208" y2="52307"/>
                        <a14:foregroundMark x1="56473" y1="50407" x2="56473" y2="50407"/>
                        <a14:foregroundMark x1="57786" y1="51493" x2="57786" y2="51493"/>
                        <a14:foregroundMark x1="58396" y1="53392" x2="58396" y2="53392"/>
                        <a14:foregroundMark x1="57317" y1="55767" x2="57317" y2="55767"/>
                        <a14:foregroundMark x1="55300" y1="57734" x2="55300" y2="57734"/>
                        <a14:foregroundMark x1="54362" y1="58616" x2="54362" y2="58616"/>
                        <a14:foregroundMark x1="56144" y1="56784" x2="56144" y2="56784"/>
                        <a14:foregroundMark x1="86210" y1="54274" x2="86210" y2="54274"/>
                        <a14:foregroundMark x1="79221" y1="29512" x2="79221" y2="29512"/>
                        <a14:foregroundMark x1="81191" y1="33175" x2="81191" y2="33175"/>
                        <a14:foregroundMark x1="68949" y1="30733" x2="68949" y2="30733"/>
                        <a14:foregroundMark x1="62664" y1="25916" x2="62664" y2="25916"/>
                        <a14:foregroundMark x1="64353" y1="23541" x2="64353" y2="23541"/>
                        <a14:foregroundMark x1="83396" y1="23474" x2="83396" y2="23474"/>
                        <a14:foregroundMark x1="88555" y1="23745" x2="88555" y2="23745"/>
                        <a14:foregroundMark x1="92495" y1="56513" x2="92495" y2="56513"/>
                        <a14:foregroundMark x1="90994" y1="55088" x2="90994" y2="55088"/>
                        <a14:foregroundMark x1="88837" y1="54545" x2="88837" y2="54545"/>
                        <a14:foregroundMark x1="87477" y1="54410" x2="87477" y2="54410"/>
                        <a14:foregroundMark x1="88086" y1="54410" x2="88086" y2="54410"/>
                        <a14:foregroundMark x1="90338" y1="54749" x2="90338" y2="54749"/>
                        <a14:foregroundMark x1="92917" y1="58209" x2="92917" y2="58209"/>
                        <a14:foregroundMark x1="93715" y1="60855" x2="93715" y2="60855"/>
                        <a14:foregroundMark x1="93856" y1="62415" x2="93856" y2="62415"/>
                        <a14:foregroundMark x1="94512" y1="70149" x2="94512" y2="70149"/>
                        <a14:foregroundMark x1="96060" y1="70488" x2="96060" y2="70488"/>
                        <a14:foregroundMark x1="97186" y1="68453" x2="97186" y2="68453"/>
                        <a14:foregroundMark x1="97936" y1="64450" x2="97936" y2="64450"/>
                        <a14:foregroundMark x1="97186" y1="60651" x2="97186" y2="60651"/>
                        <a14:foregroundMark x1="95310" y1="58412" x2="95310" y2="58412"/>
                        <a14:foregroundMark x1="94278" y1="57531" x2="94278" y2="57531"/>
                        <a14:foregroundMark x1="92871" y1="56988" x2="92871" y2="56988"/>
                        <a14:foregroundMark x1="75516" y1="36906" x2="75516" y2="36906"/>
                        <a14:foregroundMark x1="74953" y1="28290" x2="74953" y2="28290"/>
                        <a14:foregroundMark x1="70919" y1="25645" x2="67308" y2="30801"/>
                        <a14:foregroundMark x1="67308" y1="30801" x2="69606" y2="48982"/>
                        <a14:foregroundMark x1="69606" y1="48982" x2="74672" y2="55292"/>
                        <a14:foregroundMark x1="74672" y1="55292" x2="78752" y2="50814"/>
                        <a14:foregroundMark x1="78752" y1="50814" x2="82223" y2="41520"/>
                        <a14:foregroundMark x1="82223" y1="41520" x2="81098" y2="34261"/>
                        <a14:foregroundMark x1="81098" y1="34261" x2="69184" y2="27341"/>
                        <a14:foregroundMark x1="42917" y1="68182" x2="43715" y2="75712"/>
                        <a14:foregroundMark x1="43715" y1="75712" x2="48218" y2="72999"/>
                        <a14:foregroundMark x1="48218" y1="72999" x2="43105" y2="68521"/>
                        <a14:foregroundMark x1="43105" y1="68521" x2="42355" y2="68589"/>
                        <a14:foregroundMark x1="43386" y1="58141" x2="38133" y2="59362"/>
                        <a14:foregroundMark x1="38133" y1="59362" x2="40994" y2="65265"/>
                        <a14:foregroundMark x1="40994" y1="65265" x2="45966" y2="64790"/>
                        <a14:foregroundMark x1="45966" y1="64790" x2="43340" y2="58345"/>
                        <a14:foregroundMark x1="43340" y1="58345" x2="41510" y2="58345"/>
                        <a14:foregroundMark x1="48124" y1="60312" x2="47655" y2="60176"/>
                        <a14:foregroundMark x1="48734" y1="59634" x2="44371" y2="62890"/>
                        <a14:foregroundMark x1="44371" y1="62890" x2="48687" y2="66486"/>
                        <a14:foregroundMark x1="48687" y1="66486" x2="48171" y2="60448"/>
                        <a14:foregroundMark x1="38837" y1="60448" x2="42777" y2="65400"/>
                        <a14:foregroundMark x1="42777" y1="65400" x2="39306" y2="59294"/>
                        <a14:foregroundMark x1="29784" y1="54342" x2="24531" y2="55088"/>
                        <a14:foregroundMark x1="24531" y1="55088" x2="26689" y2="62687"/>
                        <a14:foregroundMark x1="26689" y1="62687" x2="33771" y2="65129"/>
                        <a14:foregroundMark x1="33771" y1="65129" x2="38837" y2="64315"/>
                        <a14:foregroundMark x1="38837" y1="64315" x2="35694" y2="56988"/>
                        <a14:foregroundMark x1="35694" y1="56988" x2="30675" y2="54003"/>
                        <a14:foregroundMark x1="19606" y1="89213" x2="19606" y2="89213"/>
                        <a14:foregroundMark x1="15854" y1="88874" x2="15854" y2="88874"/>
                        <a14:foregroundMark x1="21623" y1="88670" x2="21623" y2="88670"/>
                        <a14:foregroundMark x1="49062" y1="89213" x2="49062" y2="89213"/>
                        <a14:foregroundMark x1="34756" y1="89959" x2="34756" y2="89959"/>
                        <a14:foregroundMark x1="36867" y1="89213" x2="36867" y2="89213"/>
                        <a14:foregroundMark x1="31989" y1="88874" x2="31989" y2="88874"/>
                        <a14:foregroundMark x1="30206" y1="89009" x2="30206" y2="89009"/>
                        <a14:foregroundMark x1="47983" y1="10041" x2="47983" y2="10041"/>
                        <a14:foregroundMark x1="94794" y1="57734" x2="94794" y2="57734"/>
                        <a14:foregroundMark x1="93386" y1="58887" x2="93386" y2="58887"/>
                        <a14:foregroundMark x1="93902" y1="68046" x2="93902" y2="68046"/>
                        <a14:foregroundMark x1="97655" y1="66825" x2="97655" y2="66825"/>
                        <a14:foregroundMark x1="91229" y1="57056" x2="91229" y2="57056"/>
                        <a14:foregroundMark x1="85178" y1="63908" x2="85178" y2="63908"/>
                        <a14:foregroundMark x1="84522" y1="66825" x2="84522" y2="66825"/>
                        <a14:foregroundMark x1="87008" y1="60176" x2="87008" y2="60176"/>
                        <a14:foregroundMark x1="89118" y1="57734" x2="89118" y2="57734"/>
                        <a14:foregroundMark x1="90572" y1="57123" x2="90572" y2="57123"/>
                        <a14:foregroundMark x1="87805" y1="59159" x2="87805" y2="59159"/>
                        <a14:foregroundMark x1="88415" y1="58141" x2="88415" y2="58141"/>
                        <a14:foregroundMark x1="89869" y1="57395" x2="89869" y2="57395"/>
                        <a14:foregroundMark x1="84099" y1="70149" x2="84099" y2="70149"/>
                        <a14:foregroundMark x1="83771" y1="73270" x2="83771" y2="73270"/>
                        <a14:foregroundMark x1="83630" y1="75645" x2="83630" y2="75645"/>
                        <a14:foregroundMark x1="83959" y1="71913" x2="83959" y2="71913"/>
                        <a14:foregroundMark x1="84287" y1="68996" x2="84287" y2="68996"/>
                        <a14:foregroundMark x1="82833" y1="78833" x2="82833" y2="78833"/>
                        <a14:foregroundMark x1="79644" y1="82700" x2="79644" y2="82700"/>
                        <a14:foregroundMark x1="77017" y1="83853" x2="77017" y2="83853"/>
                        <a14:foregroundMark x1="73030" y1="81343" x2="73030" y2="81343"/>
                        <a14:foregroundMark x1="78659" y1="83582" x2="78659" y2="83582"/>
                        <a14:foregroundMark x1="74156" y1="82904" x2="74156" y2="82904"/>
                        <a14:foregroundMark x1="73593" y1="82157" x2="73593" y2="82157"/>
                        <a14:foregroundMark x1="75000" y1="83718" x2="75000" y2="83718"/>
                        <a14:foregroundMark x1="71904" y1="79104" x2="71904" y2="79104"/>
                        <a14:foregroundMark x1="70638" y1="76255" x2="70638" y2="76255"/>
                        <a14:foregroundMark x1="72233" y1="79851" x2="72233" y2="79851"/>
                        <a14:foregroundMark x1="68152" y1="73270" x2="68152" y2="73270"/>
                        <a14:foregroundMark x1="69418" y1="74355" x2="69418" y2="74355"/>
                        <a14:foregroundMark x1="69887" y1="75237" x2="69887" y2="75237"/>
                        <a14:foregroundMark x1="64869" y1="73474" x2="64869" y2="73474"/>
                        <a14:foregroundMark x1="66182" y1="72863" x2="66182" y2="72863"/>
                        <a14:foregroundMark x1="61492" y1="76255" x2="61492" y2="76255"/>
                        <a14:foregroundMark x1="63274" y1="74830" x2="63274" y2="74830"/>
                        <a14:foregroundMark x1="59381" y1="77748" x2="59381" y2="77748"/>
                        <a14:foregroundMark x1="56379" y1="78358" x2="56379" y2="78358"/>
                        <a14:foregroundMark x1="54503" y1="77544" x2="54503" y2="77544"/>
                        <a14:foregroundMark x1="57692" y1="78290" x2="57692" y2="78290"/>
                        <a14:foregroundMark x1="55206" y1="78290" x2="55206" y2="78290"/>
                        <a14:foregroundMark x1="53283" y1="76526" x2="53283" y2="76526"/>
                        <a14:foregroundMark x1="57176" y1="53053" x2="57176" y2="53053"/>
                        <a14:foregroundMark x1="23546" y1="88060" x2="23546" y2="88060"/>
                        <a14:backgroundMark x1="86867" y1="56988" x2="86867" y2="56988"/>
                        <a14:backgroundMark x1="56285" y1="51493" x2="56285" y2="51493"/>
                        <a14:backgroundMark x1="57692" y1="52035" x2="57692" y2="52035"/>
                        <a14:backgroundMark x1="53987" y1="54342" x2="53987" y2="54342"/>
                        <a14:backgroundMark x1="2158" y1="2714" x2="2158" y2="2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094" y="1581428"/>
            <a:ext cx="7017121" cy="4851424"/>
          </a:xfrm>
          <a:prstGeom prst="rect">
            <a:avLst/>
          </a:prstGeom>
        </p:spPr>
      </p:pic>
      <p:pic>
        <p:nvPicPr>
          <p:cNvPr id="14" name="Picture 13" descr="A picture containing outdoor, cable, connector, sitting&#10;&#10;Description automatically generated">
            <a:extLst>
              <a:ext uri="{FF2B5EF4-FFF2-40B4-BE49-F238E27FC236}">
                <a16:creationId xmlns:a16="http://schemas.microsoft.com/office/drawing/2014/main" id="{B5682198-8173-4156-A424-68F71460BD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11" y="2483612"/>
            <a:ext cx="4075599" cy="3047057"/>
          </a:xfrm>
          <a:prstGeom prst="rect">
            <a:avLst/>
          </a:prstGeom>
        </p:spPr>
      </p:pic>
      <p:pic>
        <p:nvPicPr>
          <p:cNvPr id="15" name="Picture 1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53366CB2-AD67-4D6E-B2C3-6DCE538A3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565" y="5167592"/>
            <a:ext cx="1771650" cy="1771650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61A776D-0EE3-4A31-9C23-D76FEB5F4C35}"/>
              </a:ext>
            </a:extLst>
          </p:cNvPr>
          <p:cNvSpPr txBox="1">
            <a:spLocks/>
          </p:cNvSpPr>
          <p:nvPr/>
        </p:nvSpPr>
        <p:spPr>
          <a:xfrm>
            <a:off x="9239339" y="2263092"/>
            <a:ext cx="2216475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Laptop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8836249-6FCC-4D51-A103-ABCC7CA3FD72}"/>
              </a:ext>
            </a:extLst>
          </p:cNvPr>
          <p:cNvSpPr txBox="1">
            <a:spLocks/>
          </p:cNvSpPr>
          <p:nvPr/>
        </p:nvSpPr>
        <p:spPr>
          <a:xfrm>
            <a:off x="5907910" y="1223370"/>
            <a:ext cx="2137676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New Marine IP Enclosure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D111183-AEB6-4EC0-856E-2F474A7BBF83}"/>
              </a:ext>
            </a:extLst>
          </p:cNvPr>
          <p:cNvSpPr txBox="1">
            <a:spLocks/>
          </p:cNvSpPr>
          <p:nvPr/>
        </p:nvSpPr>
        <p:spPr>
          <a:xfrm>
            <a:off x="1750532" y="2058511"/>
            <a:ext cx="2216475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Marine IP Cable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40A96B7-809C-47CA-8182-8E1D6815B7E7}"/>
              </a:ext>
            </a:extLst>
          </p:cNvPr>
          <p:cNvSpPr txBox="1">
            <a:spLocks/>
          </p:cNvSpPr>
          <p:nvPr/>
        </p:nvSpPr>
        <p:spPr>
          <a:xfrm>
            <a:off x="10614924" y="5250670"/>
            <a:ext cx="138329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GPS</a:t>
            </a:r>
          </a:p>
        </p:txBody>
      </p:sp>
    </p:spTree>
    <p:extLst>
      <p:ext uri="{BB962C8B-B14F-4D97-AF65-F5344CB8AC3E}">
        <p14:creationId xmlns:p14="http://schemas.microsoft.com/office/powerpoint/2010/main" val="9313340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220263"/>
            <a:ext cx="1169652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Mock-up a user interface and menu structure. </a:t>
            </a:r>
            <a:r>
              <a:rPr lang="en-US" sz="2000" b="1" dirty="0">
                <a:solidFill>
                  <a:srgbClr val="00FF00"/>
                </a:solidFill>
              </a:rPr>
              <a:t>Complete</a:t>
            </a:r>
            <a:endParaRPr lang="en-US" sz="2000" dirty="0">
              <a:solidFill>
                <a:schemeClr val="accent6"/>
              </a:solidFill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Submit Field Test Plans for HQ USCG Project Champion review and approval.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June 30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mockups of user interfaces and software control systems.  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June 30</a:t>
            </a:r>
            <a:endParaRPr lang="en-US" sz="2000" dirty="0">
              <a:solidFill>
                <a:srgbClr val="00FF00"/>
              </a:solidFill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Submit engineering report reviewing design, fabrication methods, construction, and initial performance reviews of hardware system.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June 30</a:t>
            </a:r>
            <a:endParaRPr lang="en-US" sz="2000" b="1" dirty="0">
              <a:solidFill>
                <a:srgbClr val="FFFF00"/>
              </a:solidFill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Noto Sans Symbols"/>
                <a:cs typeface="Noto Sans Symbols"/>
              </a:rPr>
              <a:t>Firmware developed and undergoing small-scale laboratory tests and bug fixes. 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Y8, summer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Startup and initial performance and function tests. 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Y8, summer </a:t>
            </a:r>
            <a:r>
              <a:rPr lang="en-US" sz="2000" dirty="0">
                <a:solidFill>
                  <a:schemeClr val="accent6"/>
                </a:solidFill>
              </a:rPr>
              <a:t>Hardware Complete. Pending firmware.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performance and functional tests in laboratory.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Y8, summer. </a:t>
            </a:r>
            <a:r>
              <a:rPr lang="en-US" sz="2000" dirty="0">
                <a:solidFill>
                  <a:schemeClr val="accent6"/>
                </a:solidFill>
              </a:rPr>
              <a:t>Pending firmware. 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B5365-E7EB-4464-B3C6-CD0C5E13E662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3741917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220263"/>
            <a:ext cx="1169652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Hardware: Beach testing of device and its integrations with the Marine IP cables.  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Y8, summer, due to COVID-related board manufacturing delays.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implementation of Arctic-Ready Marine IP System – Hardware, Software. 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</a:t>
            </a: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Field Trials of Arctic-Ready Marine IP System. 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</a:t>
            </a: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data analysis and reporting. 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</a:t>
            </a: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05B5365-E7EB-4464-B3C6-CD0C5E13E662}"/>
              </a:ext>
            </a:extLst>
          </p:cNvPr>
          <p:cNvSpPr/>
          <p:nvPr/>
        </p:nvSpPr>
        <p:spPr>
          <a:xfrm>
            <a:off x="837094" y="44890"/>
            <a:ext cx="3025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29865589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352791"/>
            <a:ext cx="9072168" cy="719483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Outcomes/Outputs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208902"/>
            <a:ext cx="11119948" cy="4907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1" indent="-34448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Libre Franklin"/>
                <a:cs typeface="Libre Franklin"/>
              </a:rPr>
              <a:t>Provide test plan for Arctic-Ready Marine IP System. </a:t>
            </a:r>
            <a:r>
              <a:rPr lang="en-US" sz="2000" b="1" dirty="0">
                <a:solidFill>
                  <a:srgbClr val="00FF00"/>
                </a:solidFill>
                <a:effectLst/>
                <a:ea typeface="Libre Franklin"/>
                <a:cs typeface="Libre Franklin"/>
              </a:rPr>
              <a:t>June 30</a:t>
            </a:r>
            <a:endParaRPr lang="en-US" sz="2000" dirty="0">
              <a:solidFill>
                <a:srgbClr val="00FF00"/>
              </a:solidFill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a typeface="Libre Franklin"/>
                <a:cs typeface="Libre Franklin"/>
              </a:rPr>
              <a:t>Engineering Design Report:</a:t>
            </a:r>
            <a:r>
              <a:rPr lang="en-US" sz="2000" b="1" dirty="0">
                <a:ea typeface="Libre Franklin"/>
                <a:cs typeface="Libre Franklin"/>
              </a:rPr>
              <a:t>  </a:t>
            </a:r>
            <a:r>
              <a:rPr lang="en-US" sz="2000" dirty="0">
                <a:ea typeface="Libre Franklin"/>
                <a:cs typeface="Libre Franklin"/>
              </a:rPr>
              <a:t>Provide advanced information for the design parameters for applications of Marine IP with an autonomous underwater vehicle (AUV).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June 30</a:t>
            </a:r>
            <a:endParaRPr lang="en-US" sz="2000" dirty="0">
              <a:solidFill>
                <a:srgbClr val="00FF00"/>
              </a:solidFill>
              <a:latin typeface="Noto Sans Symbols"/>
              <a:ea typeface="Noto Sans Symbols"/>
              <a:cs typeface="Noto Sans Symbols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Arctic-Ready Marine IP System – Hardware</a:t>
            </a:r>
            <a:r>
              <a:rPr lang="en-US" sz="2000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: </a:t>
            </a:r>
            <a:r>
              <a:rPr lang="en-US" sz="2000" dirty="0">
                <a:effectLst/>
                <a:ea typeface="Libre Franklin"/>
                <a:cs typeface="Libre Franklin"/>
              </a:rPr>
              <a:t>Provide a Marine IP measurement field kit designed for use in arctic conditions.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Y8, no-cost extension due to COVID-19. 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Arctic-Ready Marine IP System – Software</a:t>
            </a:r>
            <a:r>
              <a:rPr lang="en-US" sz="2000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: </a:t>
            </a:r>
            <a:r>
              <a:rPr lang="en-US" sz="2000" dirty="0">
                <a:effectLst/>
                <a:ea typeface="Libre Franklin"/>
                <a:cs typeface="Libre Franklin"/>
              </a:rPr>
              <a:t>Provide a new software interface for data collection using the Marine IP measurement field kit.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</a:t>
            </a: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Technical Report:</a:t>
            </a:r>
            <a:r>
              <a:rPr lang="en-US" sz="2000" dirty="0">
                <a:effectLst/>
                <a:ea typeface="Libre Franklin"/>
                <a:cs typeface="Libre Franklin"/>
              </a:rPr>
              <a:t>  Provide DHS with a report with all the results of this research that becomes publicly available.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Y8, items to follow completion of field work.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Peer-Reviewed Publications</a:t>
            </a:r>
            <a:r>
              <a:rPr lang="en-US" sz="2000" b="1" dirty="0">
                <a:effectLst/>
                <a:ea typeface="Libre Franklin"/>
                <a:cs typeface="Libre Franklin"/>
              </a:rPr>
              <a:t>:  </a:t>
            </a:r>
            <a:r>
              <a:rPr lang="en-US" sz="2000" dirty="0">
                <a:effectLst/>
                <a:ea typeface="Libre Franklin"/>
                <a:cs typeface="Libre Franklin"/>
              </a:rPr>
              <a:t>Research team will produce draft peer-reviewed scientific publications from this project.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Publicly Available Data</a:t>
            </a:r>
            <a:r>
              <a:rPr lang="en-US" sz="2000" b="1" dirty="0">
                <a:effectLst/>
                <a:ea typeface="Libre Franklin"/>
                <a:cs typeface="Libre Franklin"/>
              </a:rPr>
              <a:t>:  </a:t>
            </a:r>
            <a:r>
              <a:rPr lang="en-US" sz="2000" dirty="0">
                <a:effectLst/>
                <a:ea typeface="Libre Franklin"/>
                <a:cs typeface="Libre Franklin"/>
              </a:rPr>
              <a:t>Researchers (in coordination with ADAC) will ensure all releasable data produced during this project is publicly available within 6 months of project conclusion.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Y8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R="0">
              <a:spcBef>
                <a:spcPts val="0"/>
              </a:spcBef>
              <a:spcAft>
                <a:spcPts val="800"/>
              </a:spcAft>
            </a:pP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0D5F2A-18B2-49DF-B9F2-A17D3FAB4B0B}"/>
              </a:ext>
            </a:extLst>
          </p:cNvPr>
          <p:cNvSpPr/>
          <p:nvPr/>
        </p:nvSpPr>
        <p:spPr>
          <a:xfrm>
            <a:off x="837094" y="44890"/>
            <a:ext cx="30322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2651090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88516"/>
            <a:ext cx="9072168" cy="670200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</a:t>
            </a:r>
            <a:r>
              <a:rPr lang="en-US" dirty="0"/>
              <a:t>Student Contributions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444497" y="1442593"/>
            <a:ext cx="7901836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Students did not contribute to this research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One full-time employee and one part-time employee support this project, driving cable design, build, and testing, as well as supporting data processing and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E4E96E-B430-4039-801D-5CE99B0645CF}"/>
              </a:ext>
            </a:extLst>
          </p:cNvPr>
          <p:cNvSpPr/>
          <p:nvPr/>
        </p:nvSpPr>
        <p:spPr>
          <a:xfrm>
            <a:off x="837094" y="44890"/>
            <a:ext cx="30322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2719096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04813"/>
            <a:ext cx="9072168" cy="756553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</a:t>
            </a:r>
            <a:r>
              <a:rPr lang="en-US" dirty="0"/>
              <a:t>Update on Transition and TRL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209972"/>
            <a:ext cx="7682071" cy="4438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200" dirty="0"/>
              <a:t>The goal of this research is to demonstrate Marine IP technology in a relevant environment to enhance situational awareness for the USCG, DHS and other agencies relating to oil released in open or ice-laden water.</a:t>
            </a:r>
          </a:p>
          <a:p>
            <a:pPr>
              <a:spcBef>
                <a:spcPts val="600"/>
              </a:spcBef>
            </a:pPr>
            <a:r>
              <a:rPr lang="en-US" sz="2200" dirty="0">
                <a:solidFill>
                  <a:srgbClr val="00B0F0"/>
                </a:solidFill>
              </a:rPr>
              <a:t>Steps to transition: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Demonstration of value and effectiveness for the USCG and other stakeholders through open water and simulated ice environment testing – ADAC Year 6 research.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Development of commercialized equipment, ruggedized for the Arctic environment – ADAC Year 7-8 research.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200" dirty="0"/>
              <a:t>Develop a software interface suitable for USCG usage – ADAC Year 7-8 research.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200" b="1" dirty="0">
              <a:solidFill>
                <a:srgbClr val="FFFF00"/>
              </a:solidFill>
            </a:endParaRPr>
          </a:p>
          <a:p>
            <a:endParaRPr lang="en-US" sz="2200" dirty="0"/>
          </a:p>
        </p:txBody>
      </p:sp>
      <p:pic>
        <p:nvPicPr>
          <p:cNvPr id="17" name="Picture 16" descr="A picture containing text, yellow, meter&#10;&#10;Description automatically generated">
            <a:extLst>
              <a:ext uri="{FF2B5EF4-FFF2-40B4-BE49-F238E27FC236}">
                <a16:creationId xmlns:a16="http://schemas.microsoft.com/office/drawing/2014/main" id="{5CF387F4-11A5-4A1D-9B33-DA40EFE19F0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18" b="89959" l="1970" r="97889">
                        <a14:foregroundMark x1="8959" y1="15197" x2="8959" y2="15197"/>
                        <a14:foregroundMark x1="5816" y1="14858" x2="5816" y2="14858"/>
                        <a14:foregroundMark x1="6989" y1="2510" x2="6989" y2="2510"/>
                        <a14:foregroundMark x1="1970" y1="11805" x2="1970" y2="11805"/>
                        <a14:foregroundMark x1="44184" y1="1153" x2="44184" y2="1153"/>
                        <a14:foregroundMark x1="6614" y1="1153" x2="6614" y2="1153"/>
                        <a14:foregroundMark x1="43058" y1="59566" x2="43058" y2="59566"/>
                        <a14:foregroundMark x1="36398" y1="53189" x2="36398" y2="53189"/>
                        <a14:foregroundMark x1="29268" y1="52307" x2="29268" y2="52307"/>
                        <a14:foregroundMark x1="34756" y1="51832" x2="34756" y2="51832"/>
                        <a14:foregroundMark x1="47702" y1="52849" x2="47702" y2="52849"/>
                        <a14:foregroundMark x1="47702" y1="59905" x2="47702" y2="59905"/>
                        <a14:foregroundMark x1="38039" y1="76119" x2="38039" y2="76119"/>
                        <a14:foregroundMark x1="49343" y1="72049" x2="49343" y2="72049"/>
                        <a14:foregroundMark x1="46435" y1="72049" x2="46435" y2="72049"/>
                        <a14:foregroundMark x1="44794" y1="49593" x2="44794" y2="49593"/>
                        <a14:foregroundMark x1="72373" y1="41248" x2="72373" y2="41248"/>
                        <a14:foregroundMark x1="74296" y1="47083" x2="74296" y2="47083"/>
                        <a14:foregroundMark x1="73452" y1="58548" x2="73452" y2="58548"/>
                        <a14:foregroundMark x1="74390" y1="33582" x2="74390" y2="33582"/>
                        <a14:foregroundMark x1="38368" y1="73066" x2="38368" y2="73066"/>
                        <a14:foregroundMark x1="36398" y1="72456" x2="36398" y2="72456"/>
                        <a14:foregroundMark x1="49531" y1="47490" x2="26548" y2="46947"/>
                        <a14:foregroundMark x1="26548" y1="46947" x2="23734" y2="55563"/>
                        <a14:foregroundMark x1="23734" y1="55563" x2="26220" y2="76187"/>
                        <a14:foregroundMark x1="26220" y1="76187" x2="30910" y2="80529"/>
                        <a14:foregroundMark x1="30910" y1="80529" x2="43527" y2="79647"/>
                        <a14:foregroundMark x1="43527" y1="79647" x2="48405" y2="83311"/>
                        <a14:foregroundMark x1="48405" y1="83311" x2="51735" y2="51425"/>
                        <a14:foregroundMark x1="51735" y1="51425" x2="49531" y2="45183"/>
                        <a14:foregroundMark x1="49531" y1="45183" x2="47373" y2="46811"/>
                        <a14:foregroundMark x1="34099" y1="55427" x2="34099" y2="55427"/>
                        <a14:foregroundMark x1="31098" y1="53731" x2="31098" y2="53731"/>
                        <a14:foregroundMark x1="30722" y1="50611" x2="30722" y2="50611"/>
                        <a14:foregroundMark x1="31191" y1="48711" x2="31191" y2="48711"/>
                        <a14:foregroundMark x1="30769" y1="48304" x2="30769" y2="48304"/>
                        <a14:foregroundMark x1="32176" y1="47829" x2="32176" y2="47829"/>
                        <a14:foregroundMark x1="36351" y1="49118" x2="36351" y2="49118"/>
                        <a14:foregroundMark x1="36257" y1="50407" x2="36257" y2="50407"/>
                        <a14:foregroundMark x1="36351" y1="52239" x2="36351" y2="52239"/>
                        <a14:foregroundMark x1="36023" y1="57666" x2="36023" y2="57666"/>
                        <a14:foregroundMark x1="38649" y1="71506" x2="38649" y2="71506"/>
                        <a14:foregroundMark x1="40478" y1="69199" x2="35553" y2="68860"/>
                        <a14:foregroundMark x1="35553" y1="68860" x2="32223" y2="74966"/>
                        <a14:foregroundMark x1="32223" y1="74966" x2="37523" y2="77748"/>
                        <a14:foregroundMark x1="37523" y1="77748" x2="40854" y2="72456"/>
                        <a14:foregroundMark x1="40854" y1="72456" x2="40807" y2="70217"/>
                        <a14:foregroundMark x1="47139" y1="73134" x2="47139" y2="73134"/>
                        <a14:foregroundMark x1="48124" y1="71710" x2="48124" y2="71710"/>
                        <a14:foregroundMark x1="47702" y1="71031" x2="47702" y2="71031"/>
                        <a14:foregroundMark x1="46435" y1="72388" x2="46435" y2="72388"/>
                        <a14:foregroundMark x1="44747" y1="71710" x2="44747" y2="71710"/>
                        <a14:foregroundMark x1="55253" y1="66486" x2="55253" y2="66486"/>
                        <a14:foregroundMark x1="53518" y1="59430" x2="53518" y2="59430"/>
                        <a14:foregroundMark x1="48452" y1="50068" x2="48452" y2="50068"/>
                        <a14:foregroundMark x1="53705" y1="49796" x2="53705" y2="49796"/>
                        <a14:foregroundMark x1="57223" y1="50882" x2="57223" y2="50882"/>
                        <a14:foregroundMark x1="58208" y1="52307" x2="58208" y2="52307"/>
                        <a14:foregroundMark x1="56473" y1="50407" x2="56473" y2="50407"/>
                        <a14:foregroundMark x1="57786" y1="51493" x2="57786" y2="51493"/>
                        <a14:foregroundMark x1="58396" y1="53392" x2="58396" y2="53392"/>
                        <a14:foregroundMark x1="57317" y1="55767" x2="57317" y2="55767"/>
                        <a14:foregroundMark x1="55300" y1="57734" x2="55300" y2="57734"/>
                        <a14:foregroundMark x1="54362" y1="58616" x2="54362" y2="58616"/>
                        <a14:foregroundMark x1="56144" y1="56784" x2="56144" y2="56784"/>
                        <a14:foregroundMark x1="86210" y1="54274" x2="86210" y2="54274"/>
                        <a14:foregroundMark x1="79221" y1="29512" x2="79221" y2="29512"/>
                        <a14:foregroundMark x1="81191" y1="33175" x2="81191" y2="33175"/>
                        <a14:foregroundMark x1="68949" y1="30733" x2="68949" y2="30733"/>
                        <a14:foregroundMark x1="62664" y1="25916" x2="62664" y2="25916"/>
                        <a14:foregroundMark x1="64353" y1="23541" x2="64353" y2="23541"/>
                        <a14:foregroundMark x1="83396" y1="23474" x2="83396" y2="23474"/>
                        <a14:foregroundMark x1="88555" y1="23745" x2="88555" y2="23745"/>
                        <a14:foregroundMark x1="92495" y1="56513" x2="92495" y2="56513"/>
                        <a14:foregroundMark x1="90994" y1="55088" x2="90994" y2="55088"/>
                        <a14:foregroundMark x1="88837" y1="54545" x2="88837" y2="54545"/>
                        <a14:foregroundMark x1="87477" y1="54410" x2="87477" y2="54410"/>
                        <a14:foregroundMark x1="88086" y1="54410" x2="88086" y2="54410"/>
                        <a14:foregroundMark x1="90338" y1="54749" x2="90338" y2="54749"/>
                        <a14:foregroundMark x1="92917" y1="58209" x2="92917" y2="58209"/>
                        <a14:foregroundMark x1="93715" y1="60855" x2="93715" y2="60855"/>
                        <a14:foregroundMark x1="93856" y1="62415" x2="93856" y2="62415"/>
                        <a14:foregroundMark x1="94512" y1="70149" x2="94512" y2="70149"/>
                        <a14:foregroundMark x1="96060" y1="70488" x2="96060" y2="70488"/>
                        <a14:foregroundMark x1="97186" y1="68453" x2="97186" y2="68453"/>
                        <a14:foregroundMark x1="97936" y1="64450" x2="97936" y2="64450"/>
                        <a14:foregroundMark x1="97186" y1="60651" x2="97186" y2="60651"/>
                        <a14:foregroundMark x1="95310" y1="58412" x2="95310" y2="58412"/>
                        <a14:foregroundMark x1="94278" y1="57531" x2="94278" y2="57531"/>
                        <a14:foregroundMark x1="92871" y1="56988" x2="92871" y2="56988"/>
                        <a14:foregroundMark x1="75516" y1="36906" x2="75516" y2="36906"/>
                        <a14:foregroundMark x1="74953" y1="28290" x2="74953" y2="28290"/>
                        <a14:foregroundMark x1="70919" y1="25645" x2="67308" y2="30801"/>
                        <a14:foregroundMark x1="67308" y1="30801" x2="69606" y2="48982"/>
                        <a14:foregroundMark x1="69606" y1="48982" x2="74672" y2="55292"/>
                        <a14:foregroundMark x1="74672" y1="55292" x2="78752" y2="50814"/>
                        <a14:foregroundMark x1="78752" y1="50814" x2="82223" y2="41520"/>
                        <a14:foregroundMark x1="82223" y1="41520" x2="81098" y2="34261"/>
                        <a14:foregroundMark x1="81098" y1="34261" x2="69184" y2="27341"/>
                        <a14:foregroundMark x1="42917" y1="68182" x2="43715" y2="75712"/>
                        <a14:foregroundMark x1="43715" y1="75712" x2="48218" y2="72999"/>
                        <a14:foregroundMark x1="48218" y1="72999" x2="43105" y2="68521"/>
                        <a14:foregroundMark x1="43105" y1="68521" x2="42355" y2="68589"/>
                        <a14:foregroundMark x1="43386" y1="58141" x2="38133" y2="59362"/>
                        <a14:foregroundMark x1="38133" y1="59362" x2="40994" y2="65265"/>
                        <a14:foregroundMark x1="40994" y1="65265" x2="45966" y2="64790"/>
                        <a14:foregroundMark x1="45966" y1="64790" x2="43340" y2="58345"/>
                        <a14:foregroundMark x1="43340" y1="58345" x2="41510" y2="58345"/>
                        <a14:foregroundMark x1="48124" y1="60312" x2="47655" y2="60176"/>
                        <a14:foregroundMark x1="48734" y1="59634" x2="44371" y2="62890"/>
                        <a14:foregroundMark x1="44371" y1="62890" x2="48687" y2="66486"/>
                        <a14:foregroundMark x1="48687" y1="66486" x2="48171" y2="60448"/>
                        <a14:foregroundMark x1="38837" y1="60448" x2="42777" y2="65400"/>
                        <a14:foregroundMark x1="42777" y1="65400" x2="39306" y2="59294"/>
                        <a14:foregroundMark x1="29784" y1="54342" x2="24531" y2="55088"/>
                        <a14:foregroundMark x1="24531" y1="55088" x2="26689" y2="62687"/>
                        <a14:foregroundMark x1="26689" y1="62687" x2="33771" y2="65129"/>
                        <a14:foregroundMark x1="33771" y1="65129" x2="38837" y2="64315"/>
                        <a14:foregroundMark x1="38837" y1="64315" x2="35694" y2="56988"/>
                        <a14:foregroundMark x1="35694" y1="56988" x2="30675" y2="54003"/>
                        <a14:foregroundMark x1="19606" y1="89213" x2="19606" y2="89213"/>
                        <a14:foregroundMark x1="15854" y1="88874" x2="15854" y2="88874"/>
                        <a14:foregroundMark x1="21623" y1="88670" x2="21623" y2="88670"/>
                        <a14:foregroundMark x1="49062" y1="89213" x2="49062" y2="89213"/>
                        <a14:foregroundMark x1="34756" y1="89959" x2="34756" y2="89959"/>
                        <a14:foregroundMark x1="36867" y1="89213" x2="36867" y2="89213"/>
                        <a14:foregroundMark x1="31989" y1="88874" x2="31989" y2="88874"/>
                        <a14:foregroundMark x1="30206" y1="89009" x2="30206" y2="89009"/>
                        <a14:foregroundMark x1="47983" y1="10041" x2="47983" y2="10041"/>
                        <a14:foregroundMark x1="94794" y1="57734" x2="94794" y2="57734"/>
                        <a14:foregroundMark x1="93386" y1="58887" x2="93386" y2="58887"/>
                        <a14:foregroundMark x1="93902" y1="68046" x2="93902" y2="68046"/>
                        <a14:foregroundMark x1="97655" y1="66825" x2="97655" y2="66825"/>
                        <a14:foregroundMark x1="91229" y1="57056" x2="91229" y2="57056"/>
                        <a14:foregroundMark x1="85178" y1="63908" x2="85178" y2="63908"/>
                        <a14:foregroundMark x1="84522" y1="66825" x2="84522" y2="66825"/>
                        <a14:foregroundMark x1="87008" y1="60176" x2="87008" y2="60176"/>
                        <a14:foregroundMark x1="89118" y1="57734" x2="89118" y2="57734"/>
                        <a14:foregroundMark x1="90572" y1="57123" x2="90572" y2="57123"/>
                        <a14:foregroundMark x1="87805" y1="59159" x2="87805" y2="59159"/>
                        <a14:foregroundMark x1="88415" y1="58141" x2="88415" y2="58141"/>
                        <a14:foregroundMark x1="89869" y1="57395" x2="89869" y2="57395"/>
                        <a14:foregroundMark x1="84099" y1="70149" x2="84099" y2="70149"/>
                        <a14:foregroundMark x1="83771" y1="73270" x2="83771" y2="73270"/>
                        <a14:foregroundMark x1="83630" y1="75645" x2="83630" y2="75645"/>
                        <a14:foregroundMark x1="83959" y1="71913" x2="83959" y2="71913"/>
                        <a14:foregroundMark x1="84287" y1="68996" x2="84287" y2="68996"/>
                        <a14:foregroundMark x1="82833" y1="78833" x2="82833" y2="78833"/>
                        <a14:foregroundMark x1="79644" y1="82700" x2="79644" y2="82700"/>
                        <a14:foregroundMark x1="77017" y1="83853" x2="77017" y2="83853"/>
                        <a14:foregroundMark x1="73030" y1="81343" x2="73030" y2="81343"/>
                        <a14:foregroundMark x1="78659" y1="83582" x2="78659" y2="83582"/>
                        <a14:foregroundMark x1="74156" y1="82904" x2="74156" y2="82904"/>
                        <a14:foregroundMark x1="73593" y1="82157" x2="73593" y2="82157"/>
                        <a14:foregroundMark x1="75000" y1="83718" x2="75000" y2="83718"/>
                        <a14:foregroundMark x1="71904" y1="79104" x2="71904" y2="79104"/>
                        <a14:foregroundMark x1="70638" y1="76255" x2="70638" y2="76255"/>
                        <a14:foregroundMark x1="72233" y1="79851" x2="72233" y2="79851"/>
                        <a14:foregroundMark x1="68152" y1="73270" x2="68152" y2="73270"/>
                        <a14:foregroundMark x1="69418" y1="74355" x2="69418" y2="74355"/>
                        <a14:foregroundMark x1="69887" y1="75237" x2="69887" y2="75237"/>
                        <a14:foregroundMark x1="64869" y1="73474" x2="64869" y2="73474"/>
                        <a14:foregroundMark x1="66182" y1="72863" x2="66182" y2="72863"/>
                        <a14:foregroundMark x1="61492" y1="76255" x2="61492" y2="76255"/>
                        <a14:foregroundMark x1="63274" y1="74830" x2="63274" y2="74830"/>
                        <a14:foregroundMark x1="59381" y1="77748" x2="59381" y2="77748"/>
                        <a14:foregroundMark x1="56379" y1="78358" x2="56379" y2="78358"/>
                        <a14:foregroundMark x1="54503" y1="77544" x2="54503" y2="77544"/>
                        <a14:foregroundMark x1="57692" y1="78290" x2="57692" y2="78290"/>
                        <a14:foregroundMark x1="55206" y1="78290" x2="55206" y2="78290"/>
                        <a14:foregroundMark x1="53283" y1="76526" x2="53283" y2="76526"/>
                        <a14:foregroundMark x1="57176" y1="53053" x2="57176" y2="53053"/>
                        <a14:foregroundMark x1="23546" y1="88060" x2="23546" y2="88060"/>
                        <a14:backgroundMark x1="86867" y1="56988" x2="86867" y2="56988"/>
                        <a14:backgroundMark x1="56285" y1="51493" x2="56285" y2="51493"/>
                        <a14:backgroundMark x1="57692" y1="52035" x2="57692" y2="52035"/>
                        <a14:backgroundMark x1="53987" y1="54342" x2="53987" y2="54342"/>
                        <a14:backgroundMark x1="2158" y1="2714" x2="2158" y2="2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665" y="3746308"/>
            <a:ext cx="4220435" cy="2917880"/>
          </a:xfrm>
          <a:prstGeom prst="rect">
            <a:avLst/>
          </a:prstGeom>
        </p:spPr>
      </p:pic>
      <p:pic>
        <p:nvPicPr>
          <p:cNvPr id="18" name="Picture 17" descr="A picture containing outdoor, man, vehicle, water&#10;&#10;Description automatically generated">
            <a:extLst>
              <a:ext uri="{FF2B5EF4-FFF2-40B4-BE49-F238E27FC236}">
                <a16:creationId xmlns:a16="http://schemas.microsoft.com/office/drawing/2014/main" id="{0EE3C826-E894-4A6F-9299-5BF34A5268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r="26891"/>
          <a:stretch/>
        </p:blipFill>
        <p:spPr>
          <a:xfrm>
            <a:off x="8985151" y="808489"/>
            <a:ext cx="2990949" cy="27816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9" name="Picture 18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CAA96CC1-C681-467A-9F86-0CEA3C3BF9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13" y="5803913"/>
            <a:ext cx="1054087" cy="1054087"/>
          </a:xfrm>
          <a:prstGeom prst="rect">
            <a:avLst/>
          </a:prstGeom>
        </p:spPr>
      </p:pic>
      <p:pic>
        <p:nvPicPr>
          <p:cNvPr id="20" name="Picture 19" descr="A screenshot of a computer&#10;&#10;Description automatically generated with low confidence">
            <a:extLst>
              <a:ext uri="{FF2B5EF4-FFF2-40B4-BE49-F238E27FC236}">
                <a16:creationId xmlns:a16="http://schemas.microsoft.com/office/drawing/2014/main" id="{4EC1E3AE-EE1D-4F5B-BE66-D722AA6EBDD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690" y="5889982"/>
            <a:ext cx="1268076" cy="774206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79DFE57-8740-4E9C-9FA8-764BBF087385}"/>
              </a:ext>
            </a:extLst>
          </p:cNvPr>
          <p:cNvSpPr/>
          <p:nvPr/>
        </p:nvSpPr>
        <p:spPr>
          <a:xfrm>
            <a:off x="837094" y="44890"/>
            <a:ext cx="30322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1388741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756553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</a:t>
            </a:r>
            <a:r>
              <a:rPr lang="en-US" dirty="0"/>
              <a:t>Questions?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E3DA553-60F5-4A71-B274-954D7135B316}"/>
              </a:ext>
            </a:extLst>
          </p:cNvPr>
          <p:cNvSpPr/>
          <p:nvPr/>
        </p:nvSpPr>
        <p:spPr>
          <a:xfrm>
            <a:off x="1032930" y="1935786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pic>
        <p:nvPicPr>
          <p:cNvPr id="4" name="Picture 3" descr="A group of people posing for a picture in the snow&#10;&#10;Description automatically generated">
            <a:extLst>
              <a:ext uri="{FF2B5EF4-FFF2-40B4-BE49-F238E27FC236}">
                <a16:creationId xmlns:a16="http://schemas.microsoft.com/office/drawing/2014/main" id="{407BA096-18FA-4E08-9155-B338621F6F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3" t="18060" r="31684" b="1986"/>
          <a:stretch/>
        </p:blipFill>
        <p:spPr>
          <a:xfrm>
            <a:off x="6450496" y="578991"/>
            <a:ext cx="4845030" cy="490669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B41CCDC-2412-43C2-BD9B-2CE04EA16850}"/>
              </a:ext>
            </a:extLst>
          </p:cNvPr>
          <p:cNvSpPr txBox="1"/>
          <p:nvPr/>
        </p:nvSpPr>
        <p:spPr>
          <a:xfrm>
            <a:off x="6341316" y="5485684"/>
            <a:ext cx="57446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>
                    <a:lumMod val="25000"/>
                    <a:lumOff val="75000"/>
                  </a:schemeClr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Project team at CRREL during baseline testing.</a:t>
            </a:r>
          </a:p>
          <a:p>
            <a:r>
              <a:rPr lang="en-US" dirty="0"/>
              <a:t>From L to R: Karin Messenger (USCG), Scott Socolofsky (TA&amp;M), Dana </a:t>
            </a:r>
            <a:r>
              <a:rPr lang="en-US" dirty="0" err="1"/>
              <a:t>Tulis</a:t>
            </a:r>
            <a:r>
              <a:rPr lang="en-US" dirty="0"/>
              <a:t> (USCG), Alexander Balsley (USCG R&amp;D), Kari Walker (Marine IP), Nathan Lamie (CRREL)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4EBE95-F027-455A-B262-2B919D45E0D3}"/>
              </a:ext>
            </a:extLst>
          </p:cNvPr>
          <p:cNvSpPr/>
          <p:nvPr/>
        </p:nvSpPr>
        <p:spPr>
          <a:xfrm>
            <a:off x="837094" y="44890"/>
            <a:ext cx="30322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Annual Meeting:  03 June 2021</a:t>
            </a:r>
          </a:p>
        </p:txBody>
      </p:sp>
    </p:spTree>
    <p:extLst>
      <p:ext uri="{BB962C8B-B14F-4D97-AF65-F5344CB8AC3E}">
        <p14:creationId xmlns:p14="http://schemas.microsoft.com/office/powerpoint/2010/main" val="748507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14976</TotalTime>
  <Words>1853</Words>
  <Application>Microsoft Office PowerPoint</Application>
  <PresentationFormat>Widescreen</PresentationFormat>
  <Paragraphs>238</Paragraphs>
  <Slides>28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Franklin Gothic Book</vt:lpstr>
      <vt:lpstr>Noto Sans Symbols</vt:lpstr>
      <vt:lpstr>Office Theme</vt:lpstr>
      <vt:lpstr>ADAC Annual Meeting Marine IP - Detection and Mapping of Oil Under Ice: A Ruggedized Field Kit</vt:lpstr>
      <vt:lpstr>ADAC Project: Marine Induced Polarization Methods for the Detection and Mapping of Oil in an Arctic Marine Oil Spill – Ruggedized Field Kit Production and Testing</vt:lpstr>
      <vt:lpstr>Marine IP: Project Description and Baseline</vt:lpstr>
      <vt:lpstr>Marine IP: Method</vt:lpstr>
      <vt:lpstr>Marine IP: Method</vt:lpstr>
      <vt:lpstr>Marine IP: Method</vt:lpstr>
      <vt:lpstr>Marine IP: Progress on Research Objectives</vt:lpstr>
      <vt:lpstr>Marine IP: Progress on Remaining Year 6 Objectives</vt:lpstr>
      <vt:lpstr>Marine IP: Planned Field Work 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Milestones</vt:lpstr>
      <vt:lpstr>Marine IP: Progress on Outcomes/Outputs</vt:lpstr>
      <vt:lpstr>Marine IP: Student Contributions</vt:lpstr>
      <vt:lpstr>Marine IP: Update on Transition and TRL</vt:lpstr>
      <vt:lpstr>Marine IP: Questions?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Kari Walker</cp:lastModifiedBy>
  <cp:revision>278</cp:revision>
  <cp:lastPrinted>2018-08-30T21:44:35Z</cp:lastPrinted>
  <dcterms:created xsi:type="dcterms:W3CDTF">2018-01-03T22:04:18Z</dcterms:created>
  <dcterms:modified xsi:type="dcterms:W3CDTF">2021-05-27T18:51:45Z</dcterms:modified>
</cp:coreProperties>
</file>